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  <p:sldId id="269" r:id="rId11"/>
    <p:sldId id="268" r:id="rId12"/>
    <p:sldId id="267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CD741D9-714E-456C-BC4F-8C8D4139027C}">
          <p14:sldIdLst>
            <p14:sldId id="256"/>
            <p14:sldId id="257"/>
            <p14:sldId id="258"/>
            <p14:sldId id="259"/>
            <p14:sldId id="260"/>
            <p14:sldId id="264"/>
            <p14:sldId id="262"/>
            <p14:sldId id="263"/>
            <p14:sldId id="265"/>
            <p14:sldId id="269"/>
            <p14:sldId id="268"/>
            <p14:sldId id="267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 Toennies" initials="ST" lastIdx="1" clrIdx="0">
    <p:extLst>
      <p:ext uri="{19B8F6BF-5375-455C-9EA6-DF929625EA0E}">
        <p15:presenceInfo xmlns:p15="http://schemas.microsoft.com/office/powerpoint/2012/main" userId="9adecaefbbcb1e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91CB8-8403-4819-8D95-BD1107796539}" v="624" dt="2019-05-20T13:18:10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7" autoAdjust="0"/>
    <p:restoredTop sz="90353" autoAdjust="0"/>
  </p:normalViewPr>
  <p:slideViewPr>
    <p:cSldViewPr snapToGrid="0">
      <p:cViewPr varScale="1">
        <p:scale>
          <a:sx n="103" d="100"/>
          <a:sy n="103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Toennies" userId="9adecaefbbcb1ed1" providerId="LiveId" clId="{97491CB8-8403-4819-8D95-BD1107796539}"/>
    <pc:docChg chg="undo redo custSel addSld delSld modSld delSection modSection">
      <pc:chgData name="Stephan Toennies" userId="9adecaefbbcb1ed1" providerId="LiveId" clId="{97491CB8-8403-4819-8D95-BD1107796539}" dt="2019-05-21T13:04:22.583" v="2936" actId="20577"/>
      <pc:docMkLst>
        <pc:docMk/>
      </pc:docMkLst>
      <pc:sldChg chg="addSp modSp">
        <pc:chgData name="Stephan Toennies" userId="9adecaefbbcb1ed1" providerId="LiveId" clId="{97491CB8-8403-4819-8D95-BD1107796539}" dt="2019-05-19T12:07:17.405" v="881" actId="14861"/>
        <pc:sldMkLst>
          <pc:docMk/>
          <pc:sldMk cId="444786930" sldId="256"/>
        </pc:sldMkLst>
        <pc:picChg chg="add mod">
          <ac:chgData name="Stephan Toennies" userId="9adecaefbbcb1ed1" providerId="LiveId" clId="{97491CB8-8403-4819-8D95-BD1107796539}" dt="2019-05-19T12:07:17.405" v="881" actId="14861"/>
          <ac:picMkLst>
            <pc:docMk/>
            <pc:sldMk cId="444786930" sldId="256"/>
            <ac:picMk id="5" creationId="{66046827-D09C-43B2-8BA2-3A13B41D7426}"/>
          </ac:picMkLst>
        </pc:picChg>
      </pc:sldChg>
      <pc:sldChg chg="addSp delSp modSp">
        <pc:chgData name="Stephan Toennies" userId="9adecaefbbcb1ed1" providerId="LiveId" clId="{97491CB8-8403-4819-8D95-BD1107796539}" dt="2019-05-19T11:40:34.423" v="598" actId="207"/>
        <pc:sldMkLst>
          <pc:docMk/>
          <pc:sldMk cId="1636858846" sldId="257"/>
        </pc:sldMkLst>
        <pc:spChg chg="mod">
          <ac:chgData name="Stephan Toennies" userId="9adecaefbbcb1ed1" providerId="LiveId" clId="{97491CB8-8403-4819-8D95-BD1107796539}" dt="2019-05-19T11:36:15.376" v="583" actId="1076"/>
          <ac:spMkLst>
            <pc:docMk/>
            <pc:sldMk cId="1636858846" sldId="257"/>
            <ac:spMk id="2" creationId="{1A64D750-FD63-48F5-8880-447898262357}"/>
          </ac:spMkLst>
        </pc:spChg>
        <pc:spChg chg="add del mod">
          <ac:chgData name="Stephan Toennies" userId="9adecaefbbcb1ed1" providerId="LiveId" clId="{97491CB8-8403-4819-8D95-BD1107796539}" dt="2019-05-19T11:17:58.888" v="253" actId="478"/>
          <ac:spMkLst>
            <pc:docMk/>
            <pc:sldMk cId="1636858846" sldId="257"/>
            <ac:spMk id="3" creationId="{F158640D-0269-492C-AE88-640D44D51934}"/>
          </ac:spMkLst>
        </pc:spChg>
        <pc:spChg chg="add del mod">
          <ac:chgData name="Stephan Toennies" userId="9adecaefbbcb1ed1" providerId="LiveId" clId="{97491CB8-8403-4819-8D95-BD1107796539}" dt="2019-05-19T11:17:58.888" v="253" actId="478"/>
          <ac:spMkLst>
            <pc:docMk/>
            <pc:sldMk cId="1636858846" sldId="257"/>
            <ac:spMk id="4" creationId="{FFD8292F-92C0-4B1E-89CD-9C6286BE7580}"/>
          </ac:spMkLst>
        </pc:spChg>
        <pc:spChg chg="del mod">
          <ac:chgData name="Stephan Toennies" userId="9adecaefbbcb1ed1" providerId="LiveId" clId="{97491CB8-8403-4819-8D95-BD1107796539}" dt="2019-05-19T11:16:04.874" v="224" actId="12084"/>
          <ac:spMkLst>
            <pc:docMk/>
            <pc:sldMk cId="1636858846" sldId="257"/>
            <ac:spMk id="6" creationId="{7D64E2ED-E5BC-4A1E-A971-C29DA44E344C}"/>
          </ac:spMkLst>
        </pc:spChg>
        <pc:spChg chg="add del mod">
          <ac:chgData name="Stephan Toennies" userId="9adecaefbbcb1ed1" providerId="LiveId" clId="{97491CB8-8403-4819-8D95-BD1107796539}" dt="2019-05-19T11:17:58.888" v="253" actId="478"/>
          <ac:spMkLst>
            <pc:docMk/>
            <pc:sldMk cId="1636858846" sldId="257"/>
            <ac:spMk id="7" creationId="{635ED16E-20FA-49CD-AB1C-AD0850E468FD}"/>
          </ac:spMkLst>
        </pc:spChg>
        <pc:spChg chg="add del mod">
          <ac:chgData name="Stephan Toennies" userId="9adecaefbbcb1ed1" providerId="LiveId" clId="{97491CB8-8403-4819-8D95-BD1107796539}" dt="2019-05-19T11:17:58.888" v="253" actId="478"/>
          <ac:spMkLst>
            <pc:docMk/>
            <pc:sldMk cId="1636858846" sldId="257"/>
            <ac:spMk id="8" creationId="{DC031E83-C620-4751-AD14-5D9983B23CE8}"/>
          </ac:spMkLst>
        </pc:spChg>
        <pc:spChg chg="add del mod">
          <ac:chgData name="Stephan Toennies" userId="9adecaefbbcb1ed1" providerId="LiveId" clId="{97491CB8-8403-4819-8D95-BD1107796539}" dt="2019-05-19T11:17:59.639" v="254" actId="478"/>
          <ac:spMkLst>
            <pc:docMk/>
            <pc:sldMk cId="1636858846" sldId="257"/>
            <ac:spMk id="9" creationId="{07833828-C067-4902-AE0E-6F425D2188A7}"/>
          </ac:spMkLst>
        </pc:spChg>
        <pc:spChg chg="add del mod">
          <ac:chgData name="Stephan Toennies" userId="9adecaefbbcb1ed1" providerId="LiveId" clId="{97491CB8-8403-4819-8D95-BD1107796539}" dt="2019-05-19T11:17:58.888" v="253" actId="478"/>
          <ac:spMkLst>
            <pc:docMk/>
            <pc:sldMk cId="1636858846" sldId="257"/>
            <ac:spMk id="10" creationId="{D6BC84EC-56DF-4A74-A0A7-4002E8B75472}"/>
          </ac:spMkLst>
        </pc:spChg>
        <pc:graphicFrameChg chg="add mod">
          <ac:chgData name="Stephan Toennies" userId="9adecaefbbcb1ed1" providerId="LiveId" clId="{97491CB8-8403-4819-8D95-BD1107796539}" dt="2019-05-19T11:40:34.423" v="598" actId="207"/>
          <ac:graphicFrameMkLst>
            <pc:docMk/>
            <pc:sldMk cId="1636858846" sldId="257"/>
            <ac:graphicFrameMk id="5" creationId="{F2B4D58F-8223-40E7-A978-7211F5B93175}"/>
          </ac:graphicFrameMkLst>
        </pc:graphicFrameChg>
      </pc:sldChg>
      <pc:sldChg chg="delSp modSp modNotesTx">
        <pc:chgData name="Stephan Toennies" userId="9adecaefbbcb1ed1" providerId="LiveId" clId="{97491CB8-8403-4819-8D95-BD1107796539}" dt="2019-05-19T11:42:25.283" v="607" actId="20577"/>
        <pc:sldMkLst>
          <pc:docMk/>
          <pc:sldMk cId="1122663851" sldId="260"/>
        </pc:sldMkLst>
        <pc:spChg chg="del mod">
          <ac:chgData name="Stephan Toennies" userId="9adecaefbbcb1ed1" providerId="LiveId" clId="{97491CB8-8403-4819-8D95-BD1107796539}" dt="2019-05-19T11:03:14.273" v="1" actId="478"/>
          <ac:spMkLst>
            <pc:docMk/>
            <pc:sldMk cId="1122663851" sldId="260"/>
            <ac:spMk id="13" creationId="{3CB45A13-8308-4D0D-A1E2-A60381A64E52}"/>
          </ac:spMkLst>
        </pc:spChg>
      </pc:sldChg>
      <pc:sldChg chg="addSp delSp modSp add modNotesTx">
        <pc:chgData name="Stephan Toennies" userId="9adecaefbbcb1ed1" providerId="LiveId" clId="{97491CB8-8403-4819-8D95-BD1107796539}" dt="2019-05-20T12:03:58.617" v="898" actId="5793"/>
        <pc:sldMkLst>
          <pc:docMk/>
          <pc:sldMk cId="2030629554" sldId="262"/>
        </pc:sldMkLst>
        <pc:spChg chg="mod">
          <ac:chgData name="Stephan Toennies" userId="9adecaefbbcb1ed1" providerId="LiveId" clId="{97491CB8-8403-4819-8D95-BD1107796539}" dt="2019-05-19T11:49:17.350" v="635" actId="20577"/>
          <ac:spMkLst>
            <pc:docMk/>
            <pc:sldMk cId="2030629554" sldId="262"/>
            <ac:spMk id="2" creationId="{BD0FB9BF-574F-476B-8F1C-37BDA926104D}"/>
          </ac:spMkLst>
        </pc:spChg>
        <pc:spChg chg="del">
          <ac:chgData name="Stephan Toennies" userId="9adecaefbbcb1ed1" providerId="LiveId" clId="{97491CB8-8403-4819-8D95-BD1107796539}" dt="2019-05-19T11:48:45.903" v="622"/>
          <ac:spMkLst>
            <pc:docMk/>
            <pc:sldMk cId="2030629554" sldId="262"/>
            <ac:spMk id="3" creationId="{752A16AD-2D76-47D9-A809-50645153F7E0}"/>
          </ac:spMkLst>
        </pc:spChg>
        <pc:spChg chg="mod">
          <ac:chgData name="Stephan Toennies" userId="9adecaefbbcb1ed1" providerId="LiveId" clId="{97491CB8-8403-4819-8D95-BD1107796539}" dt="2019-05-19T11:49:39.686" v="648"/>
          <ac:spMkLst>
            <pc:docMk/>
            <pc:sldMk cId="2030629554" sldId="262"/>
            <ac:spMk id="4" creationId="{40DD1FC2-C1E3-4DFF-9EE0-4FAA4B5AD4B4}"/>
          </ac:spMkLst>
        </pc:spChg>
        <pc:picChg chg="add mod modCrop">
          <ac:chgData name="Stephan Toennies" userId="9adecaefbbcb1ed1" providerId="LiveId" clId="{97491CB8-8403-4819-8D95-BD1107796539}" dt="2019-05-19T11:48:57.560" v="624" actId="18131"/>
          <ac:picMkLst>
            <pc:docMk/>
            <pc:sldMk cId="2030629554" sldId="262"/>
            <ac:picMk id="5" creationId="{6387A077-E2F1-490B-9C0D-B344DF9AC2C4}"/>
          </ac:picMkLst>
        </pc:picChg>
      </pc:sldChg>
      <pc:sldChg chg="addSp delSp modSp add modAnim modNotesTx">
        <pc:chgData name="Stephan Toennies" userId="9adecaefbbcb1ed1" providerId="LiveId" clId="{97491CB8-8403-4819-8D95-BD1107796539}" dt="2019-05-20T12:11:30.350" v="1061" actId="20577"/>
        <pc:sldMkLst>
          <pc:docMk/>
          <pc:sldMk cId="2750810915" sldId="263"/>
        </pc:sldMkLst>
        <pc:spChg chg="del">
          <ac:chgData name="Stephan Toennies" userId="9adecaefbbcb1ed1" providerId="LiveId" clId="{97491CB8-8403-4819-8D95-BD1107796539}" dt="2019-05-19T11:52:24.603" v="812"/>
          <ac:spMkLst>
            <pc:docMk/>
            <pc:sldMk cId="2750810915" sldId="263"/>
            <ac:spMk id="2" creationId="{03F31416-7A41-4B2B-8588-B51B109D2464}"/>
          </ac:spMkLst>
        </pc:spChg>
        <pc:spChg chg="del">
          <ac:chgData name="Stephan Toennies" userId="9adecaefbbcb1ed1" providerId="LiveId" clId="{97491CB8-8403-4819-8D95-BD1107796539}" dt="2019-05-19T11:52:24.603" v="812"/>
          <ac:spMkLst>
            <pc:docMk/>
            <pc:sldMk cId="2750810915" sldId="263"/>
            <ac:spMk id="3" creationId="{241396E5-64FF-4F10-8172-4F85FBA451D3}"/>
          </ac:spMkLst>
        </pc:spChg>
        <pc:spChg chg="del">
          <ac:chgData name="Stephan Toennies" userId="9adecaefbbcb1ed1" providerId="LiveId" clId="{97491CB8-8403-4819-8D95-BD1107796539}" dt="2019-05-19T11:52:24.603" v="812"/>
          <ac:spMkLst>
            <pc:docMk/>
            <pc:sldMk cId="2750810915" sldId="263"/>
            <ac:spMk id="4" creationId="{9763522B-4281-4957-95FF-1FA3034FC7A6}"/>
          </ac:spMkLst>
        </pc:spChg>
        <pc:spChg chg="add del mod">
          <ac:chgData name="Stephan Toennies" userId="9adecaefbbcb1ed1" providerId="LiveId" clId="{97491CB8-8403-4819-8D95-BD1107796539}" dt="2019-05-19T11:52:45.082" v="813"/>
          <ac:spMkLst>
            <pc:docMk/>
            <pc:sldMk cId="2750810915" sldId="263"/>
            <ac:spMk id="5" creationId="{00A60767-6FDA-4B66-A853-8A3A1B1E5727}"/>
          </ac:spMkLst>
        </pc:spChg>
        <pc:spChg chg="add del mod">
          <ac:chgData name="Stephan Toennies" userId="9adecaefbbcb1ed1" providerId="LiveId" clId="{97491CB8-8403-4819-8D95-BD1107796539}" dt="2019-05-19T11:52:45.082" v="813"/>
          <ac:spMkLst>
            <pc:docMk/>
            <pc:sldMk cId="2750810915" sldId="263"/>
            <ac:spMk id="6" creationId="{9CBED22B-BA1B-46EE-8E8E-84B7F0702516}"/>
          </ac:spMkLst>
        </pc:spChg>
        <pc:spChg chg="add del mod">
          <ac:chgData name="Stephan Toennies" userId="9adecaefbbcb1ed1" providerId="LiveId" clId="{97491CB8-8403-4819-8D95-BD1107796539}" dt="2019-05-19T11:52:45.082" v="813"/>
          <ac:spMkLst>
            <pc:docMk/>
            <pc:sldMk cId="2750810915" sldId="263"/>
            <ac:spMk id="7" creationId="{58976776-DAB2-4B57-909A-5D82C555379D}"/>
          </ac:spMkLst>
        </pc:spChg>
        <pc:spChg chg="add mod">
          <ac:chgData name="Stephan Toennies" userId="9adecaefbbcb1ed1" providerId="LiveId" clId="{97491CB8-8403-4819-8D95-BD1107796539}" dt="2019-05-19T11:59:30.472" v="844"/>
          <ac:spMkLst>
            <pc:docMk/>
            <pc:sldMk cId="2750810915" sldId="263"/>
            <ac:spMk id="8" creationId="{BD713B1F-34F9-4481-B428-3E4B3AAC2B69}"/>
          </ac:spMkLst>
        </pc:spChg>
        <pc:spChg chg="add del mod">
          <ac:chgData name="Stephan Toennies" userId="9adecaefbbcb1ed1" providerId="LiveId" clId="{97491CB8-8403-4819-8D95-BD1107796539}" dt="2019-05-19T11:58:33.031" v="841"/>
          <ac:spMkLst>
            <pc:docMk/>
            <pc:sldMk cId="2750810915" sldId="263"/>
            <ac:spMk id="9" creationId="{9199FFFD-CC7F-4AFA-A76F-BB809B14C0C9}"/>
          </ac:spMkLst>
        </pc:spChg>
        <pc:spChg chg="add mod">
          <ac:chgData name="Stephan Toennies" userId="9adecaefbbcb1ed1" providerId="LiveId" clId="{97491CB8-8403-4819-8D95-BD1107796539}" dt="2019-05-20T12:10:26.931" v="992" actId="20577"/>
          <ac:spMkLst>
            <pc:docMk/>
            <pc:sldMk cId="2750810915" sldId="263"/>
            <ac:spMk id="10" creationId="{C42FD531-FF9B-4AA2-AD35-90349FC46328}"/>
          </ac:spMkLst>
        </pc:spChg>
        <pc:spChg chg="add mod">
          <ac:chgData name="Stephan Toennies" userId="9adecaefbbcb1ed1" providerId="LiveId" clId="{97491CB8-8403-4819-8D95-BD1107796539}" dt="2019-05-19T12:05:29.686" v="877"/>
          <ac:spMkLst>
            <pc:docMk/>
            <pc:sldMk cId="2750810915" sldId="263"/>
            <ac:spMk id="11" creationId="{0AE7C192-FF9E-4636-8BD4-3931EB8D7145}"/>
          </ac:spMkLst>
        </pc:spChg>
        <pc:picChg chg="add mod modCrop">
          <ac:chgData name="Stephan Toennies" userId="9adecaefbbcb1ed1" providerId="LiveId" clId="{97491CB8-8403-4819-8D95-BD1107796539}" dt="2019-05-19T11:58:58.362" v="843" actId="18131"/>
          <ac:picMkLst>
            <pc:docMk/>
            <pc:sldMk cId="2750810915" sldId="263"/>
            <ac:picMk id="12" creationId="{301FACC1-CD6D-43C5-89D4-49FF6F81B05C}"/>
          </ac:picMkLst>
        </pc:picChg>
        <pc:picChg chg="add mod modCrop">
          <ac:chgData name="Stephan Toennies" userId="9adecaefbbcb1ed1" providerId="LiveId" clId="{97491CB8-8403-4819-8D95-BD1107796539}" dt="2019-05-20T12:10:24.589" v="991" actId="1076"/>
          <ac:picMkLst>
            <pc:docMk/>
            <pc:sldMk cId="2750810915" sldId="263"/>
            <ac:picMk id="13" creationId="{31635BAA-97A2-4FD1-8CE2-C0525F33776D}"/>
          </ac:picMkLst>
        </pc:picChg>
      </pc:sldChg>
      <pc:sldChg chg="addSp delSp modSp add">
        <pc:chgData name="Stephan Toennies" userId="9adecaefbbcb1ed1" providerId="LiveId" clId="{97491CB8-8403-4819-8D95-BD1107796539}" dt="2019-05-19T11:57:43.277" v="839" actId="207"/>
        <pc:sldMkLst>
          <pc:docMk/>
          <pc:sldMk cId="2312933847" sldId="264"/>
        </pc:sldMkLst>
        <pc:spChg chg="mod">
          <ac:chgData name="Stephan Toennies" userId="9adecaefbbcb1ed1" providerId="LiveId" clId="{97491CB8-8403-4819-8D95-BD1107796539}" dt="2019-05-19T11:56:37.801" v="832" actId="1076"/>
          <ac:spMkLst>
            <pc:docMk/>
            <pc:sldMk cId="2312933847" sldId="264"/>
            <ac:spMk id="6" creationId="{76A5560C-BD46-4893-9FA8-DE149E1A85B9}"/>
          </ac:spMkLst>
        </pc:spChg>
        <pc:spChg chg="add mod">
          <ac:chgData name="Stephan Toennies" userId="9adecaefbbcb1ed1" providerId="LiveId" clId="{97491CB8-8403-4819-8D95-BD1107796539}" dt="2019-05-19T11:57:43.277" v="839" actId="207"/>
          <ac:spMkLst>
            <pc:docMk/>
            <pc:sldMk cId="2312933847" sldId="264"/>
            <ac:spMk id="7" creationId="{E4CB2E8C-A2E6-447A-8CED-EA3965AE816A}"/>
          </ac:spMkLst>
        </pc:spChg>
        <pc:spChg chg="del mod">
          <ac:chgData name="Stephan Toennies" userId="9adecaefbbcb1ed1" providerId="LiveId" clId="{97491CB8-8403-4819-8D95-BD1107796539}" dt="2019-05-19T11:57:32.658" v="838" actId="478"/>
          <ac:spMkLst>
            <pc:docMk/>
            <pc:sldMk cId="2312933847" sldId="264"/>
            <ac:spMk id="8" creationId="{5DBD7811-61F1-4847-936D-36778BB51A1C}"/>
          </ac:spMkLst>
        </pc:spChg>
        <pc:picChg chg="mod">
          <ac:chgData name="Stephan Toennies" userId="9adecaefbbcb1ed1" providerId="LiveId" clId="{97491CB8-8403-4819-8D95-BD1107796539}" dt="2019-05-19T11:54:25.302" v="818" actId="14100"/>
          <ac:picMkLst>
            <pc:docMk/>
            <pc:sldMk cId="2312933847" sldId="264"/>
            <ac:picMk id="5" creationId="{A78A2882-8633-4C16-863F-0A91E6DD1BC5}"/>
          </ac:picMkLst>
        </pc:picChg>
      </pc:sldChg>
      <pc:sldChg chg="addSp delSp modSp add modAnim modNotesTx">
        <pc:chgData name="Stephan Toennies" userId="9adecaefbbcb1ed1" providerId="LiveId" clId="{97491CB8-8403-4819-8D95-BD1107796539}" dt="2019-05-20T13:14:30" v="2672"/>
        <pc:sldMkLst>
          <pc:docMk/>
          <pc:sldMk cId="1365206970" sldId="265"/>
        </pc:sldMkLst>
        <pc:spChg chg="del">
          <ac:chgData name="Stephan Toennies" userId="9adecaefbbcb1ed1" providerId="LiveId" clId="{97491CB8-8403-4819-8D95-BD1107796539}" dt="2019-05-20T12:12:34.209" v="1064"/>
          <ac:spMkLst>
            <pc:docMk/>
            <pc:sldMk cId="1365206970" sldId="265"/>
            <ac:spMk id="2" creationId="{49A1B7EA-723E-42BF-8911-863459F75C4B}"/>
          </ac:spMkLst>
        </pc:spChg>
        <pc:spChg chg="del">
          <ac:chgData name="Stephan Toennies" userId="9adecaefbbcb1ed1" providerId="LiveId" clId="{97491CB8-8403-4819-8D95-BD1107796539}" dt="2019-05-20T12:12:34.209" v="1064"/>
          <ac:spMkLst>
            <pc:docMk/>
            <pc:sldMk cId="1365206970" sldId="265"/>
            <ac:spMk id="3" creationId="{D300F333-3F70-4EB7-A3B5-D10696D74642}"/>
          </ac:spMkLst>
        </pc:spChg>
        <pc:spChg chg="del">
          <ac:chgData name="Stephan Toennies" userId="9adecaefbbcb1ed1" providerId="LiveId" clId="{97491CB8-8403-4819-8D95-BD1107796539}" dt="2019-05-20T12:12:34.209" v="1064"/>
          <ac:spMkLst>
            <pc:docMk/>
            <pc:sldMk cId="1365206970" sldId="265"/>
            <ac:spMk id="4" creationId="{3F3EAE0C-5985-43EB-852B-568C1D6E111D}"/>
          </ac:spMkLst>
        </pc:spChg>
        <pc:spChg chg="del">
          <ac:chgData name="Stephan Toennies" userId="9adecaefbbcb1ed1" providerId="LiveId" clId="{97491CB8-8403-4819-8D95-BD1107796539}" dt="2019-05-20T12:12:34.209" v="1064"/>
          <ac:spMkLst>
            <pc:docMk/>
            <pc:sldMk cId="1365206970" sldId="265"/>
            <ac:spMk id="5" creationId="{6F9441D3-4AEE-4768-808E-C40D0B192EE2}"/>
          </ac:spMkLst>
        </pc:spChg>
        <pc:spChg chg="add mod">
          <ac:chgData name="Stephan Toennies" userId="9adecaefbbcb1ed1" providerId="LiveId" clId="{97491CB8-8403-4819-8D95-BD1107796539}" dt="2019-05-20T12:23:07.080" v="1488" actId="1076"/>
          <ac:spMkLst>
            <pc:docMk/>
            <pc:sldMk cId="1365206970" sldId="265"/>
            <ac:spMk id="6" creationId="{D9B5F07D-970A-47CF-A5E5-BA01506FE5C0}"/>
          </ac:spMkLst>
        </pc:spChg>
        <pc:spChg chg="add mod">
          <ac:chgData name="Stephan Toennies" userId="9adecaefbbcb1ed1" providerId="LiveId" clId="{97491CB8-8403-4819-8D95-BD1107796539}" dt="2019-05-20T12:22:29.559" v="1485" actId="1076"/>
          <ac:spMkLst>
            <pc:docMk/>
            <pc:sldMk cId="1365206970" sldId="265"/>
            <ac:spMk id="7" creationId="{5382C796-7DEE-4165-B003-07AB7D92D174}"/>
          </ac:spMkLst>
        </pc:spChg>
      </pc:sldChg>
      <pc:sldChg chg="addSp delSp modSp add del modNotesTx">
        <pc:chgData name="Stephan Toennies" userId="9adecaefbbcb1ed1" providerId="LiveId" clId="{97491CB8-8403-4819-8D95-BD1107796539}" dt="2019-05-20T12:56:50.017" v="2215" actId="2696"/>
        <pc:sldMkLst>
          <pc:docMk/>
          <pc:sldMk cId="3694225430" sldId="266"/>
        </pc:sldMkLst>
        <pc:spChg chg="mod">
          <ac:chgData name="Stephan Toennies" userId="9adecaefbbcb1ed1" providerId="LiveId" clId="{97491CB8-8403-4819-8D95-BD1107796539}" dt="2019-05-20T12:24:29.365" v="1513" actId="20577"/>
          <ac:spMkLst>
            <pc:docMk/>
            <pc:sldMk cId="3694225430" sldId="266"/>
            <ac:spMk id="2" creationId="{84669E9D-BA74-4B7A-9EE1-DAC5B79061AF}"/>
          </ac:spMkLst>
        </pc:spChg>
        <pc:spChg chg="del mod">
          <ac:chgData name="Stephan Toennies" userId="9adecaefbbcb1ed1" providerId="LiveId" clId="{97491CB8-8403-4819-8D95-BD1107796539}" dt="2019-05-20T12:29:36.228" v="1865"/>
          <ac:spMkLst>
            <pc:docMk/>
            <pc:sldMk cId="3694225430" sldId="266"/>
            <ac:spMk id="3" creationId="{7B0BF0B5-0F20-41AC-8A55-799496D17AF8}"/>
          </ac:spMkLst>
        </pc:spChg>
        <pc:spChg chg="add del mod">
          <ac:chgData name="Stephan Toennies" userId="9adecaefbbcb1ed1" providerId="LiveId" clId="{97491CB8-8403-4819-8D95-BD1107796539}" dt="2019-05-20T12:31:28.944" v="1868"/>
          <ac:spMkLst>
            <pc:docMk/>
            <pc:sldMk cId="3694225430" sldId="266"/>
            <ac:spMk id="4" creationId="{9BFE532C-0DAD-41B2-89C0-63E43C6D35BC}"/>
          </ac:spMkLst>
        </pc:spChg>
        <pc:spChg chg="add mod">
          <ac:chgData name="Stephan Toennies" userId="9adecaefbbcb1ed1" providerId="LiveId" clId="{97491CB8-8403-4819-8D95-BD1107796539}" dt="2019-05-20T12:32:23.380" v="1882"/>
          <ac:spMkLst>
            <pc:docMk/>
            <pc:sldMk cId="3694225430" sldId="266"/>
            <ac:spMk id="5" creationId="{E3A2D369-FCA5-4FC3-8745-CC1CE56AF005}"/>
          </ac:spMkLst>
        </pc:spChg>
        <pc:picChg chg="add del mod modCrop">
          <ac:chgData name="Stephan Toennies" userId="9adecaefbbcb1ed1" providerId="LiveId" clId="{97491CB8-8403-4819-8D95-BD1107796539}" dt="2019-05-20T12:31:49.168" v="1869" actId="18131"/>
          <ac:picMkLst>
            <pc:docMk/>
            <pc:sldMk cId="3694225430" sldId="266"/>
            <ac:picMk id="6" creationId="{8DA91592-D9B5-4762-AF28-0594072C24FB}"/>
          </ac:picMkLst>
        </pc:picChg>
      </pc:sldChg>
      <pc:sldChg chg="addSp delSp modSp add modNotesTx">
        <pc:chgData name="Stephan Toennies" userId="9adecaefbbcb1ed1" providerId="LiveId" clId="{97491CB8-8403-4819-8D95-BD1107796539}" dt="2019-05-20T13:16:58.048" v="2679" actId="14100"/>
        <pc:sldMkLst>
          <pc:docMk/>
          <pc:sldMk cId="1374233218" sldId="267"/>
        </pc:sldMkLst>
        <pc:spChg chg="del">
          <ac:chgData name="Stephan Toennies" userId="9adecaefbbcb1ed1" providerId="LiveId" clId="{97491CB8-8403-4819-8D95-BD1107796539}" dt="2019-05-20T12:33:09.043" v="1884"/>
          <ac:spMkLst>
            <pc:docMk/>
            <pc:sldMk cId="1374233218" sldId="267"/>
            <ac:spMk id="2" creationId="{8D1EFCDD-8055-4C00-B566-166805785CED}"/>
          </ac:spMkLst>
        </pc:spChg>
        <pc:spChg chg="del">
          <ac:chgData name="Stephan Toennies" userId="9adecaefbbcb1ed1" providerId="LiveId" clId="{97491CB8-8403-4819-8D95-BD1107796539}" dt="2019-05-20T12:33:09.043" v="1884"/>
          <ac:spMkLst>
            <pc:docMk/>
            <pc:sldMk cId="1374233218" sldId="267"/>
            <ac:spMk id="3" creationId="{65150100-13C3-40EB-A844-DBEB2F294DAF}"/>
          </ac:spMkLst>
        </pc:spChg>
        <pc:spChg chg="del">
          <ac:chgData name="Stephan Toennies" userId="9adecaefbbcb1ed1" providerId="LiveId" clId="{97491CB8-8403-4819-8D95-BD1107796539}" dt="2019-05-20T12:33:09.043" v="1884"/>
          <ac:spMkLst>
            <pc:docMk/>
            <pc:sldMk cId="1374233218" sldId="267"/>
            <ac:spMk id="4" creationId="{F6DEA6DD-BC89-4E6D-A324-087E4284B613}"/>
          </ac:spMkLst>
        </pc:spChg>
        <pc:spChg chg="add mod">
          <ac:chgData name="Stephan Toennies" userId="9adecaefbbcb1ed1" providerId="LiveId" clId="{97491CB8-8403-4819-8D95-BD1107796539}" dt="2019-05-20T13:16:58.048" v="2679" actId="14100"/>
          <ac:spMkLst>
            <pc:docMk/>
            <pc:sldMk cId="1374233218" sldId="267"/>
            <ac:spMk id="6" creationId="{DC126911-A24B-4206-AE4A-EF8F5A93767B}"/>
          </ac:spMkLst>
        </pc:spChg>
        <pc:picChg chg="add mod modCrop">
          <ac:chgData name="Stephan Toennies" userId="9adecaefbbcb1ed1" providerId="LiveId" clId="{97491CB8-8403-4819-8D95-BD1107796539}" dt="2019-05-20T13:16:45.967" v="2678" actId="14100"/>
          <ac:picMkLst>
            <pc:docMk/>
            <pc:sldMk cId="1374233218" sldId="267"/>
            <ac:picMk id="5" creationId="{DC025A5A-9588-4176-9F80-2E83B18460F7}"/>
          </ac:picMkLst>
        </pc:picChg>
      </pc:sldChg>
      <pc:sldChg chg="addSp delSp modSp add modNotesTx">
        <pc:chgData name="Stephan Toennies" userId="9adecaefbbcb1ed1" providerId="LiveId" clId="{97491CB8-8403-4819-8D95-BD1107796539}" dt="2019-05-21T13:04:22.583" v="2936" actId="20577"/>
        <pc:sldMkLst>
          <pc:docMk/>
          <pc:sldMk cId="1295857519" sldId="268"/>
        </pc:sldMkLst>
        <pc:spChg chg="del">
          <ac:chgData name="Stephan Toennies" userId="9adecaefbbcb1ed1" providerId="LiveId" clId="{97491CB8-8403-4819-8D95-BD1107796539}" dt="2019-05-20T12:50:30.509" v="2163"/>
          <ac:spMkLst>
            <pc:docMk/>
            <pc:sldMk cId="1295857519" sldId="268"/>
            <ac:spMk id="2" creationId="{E2F16B42-F47B-4072-83F9-00F8BDB86BA5}"/>
          </ac:spMkLst>
        </pc:spChg>
        <pc:spChg chg="del">
          <ac:chgData name="Stephan Toennies" userId="9adecaefbbcb1ed1" providerId="LiveId" clId="{97491CB8-8403-4819-8D95-BD1107796539}" dt="2019-05-20T12:50:30.509" v="2163"/>
          <ac:spMkLst>
            <pc:docMk/>
            <pc:sldMk cId="1295857519" sldId="268"/>
            <ac:spMk id="3" creationId="{9CC94962-CF7A-4C35-BDE1-8061F5215246}"/>
          </ac:spMkLst>
        </pc:spChg>
        <pc:spChg chg="add mod">
          <ac:chgData name="Stephan Toennies" userId="9adecaefbbcb1ed1" providerId="LiveId" clId="{97491CB8-8403-4819-8D95-BD1107796539}" dt="2019-05-20T12:56:15.083" v="2213" actId="14838"/>
          <ac:spMkLst>
            <pc:docMk/>
            <pc:sldMk cId="1295857519" sldId="268"/>
            <ac:spMk id="4" creationId="{DB417881-A30E-4919-892E-17196B6F3DF2}"/>
          </ac:spMkLst>
        </pc:spChg>
        <pc:spChg chg="add del mod">
          <ac:chgData name="Stephan Toennies" userId="9adecaefbbcb1ed1" providerId="LiveId" clId="{97491CB8-8403-4819-8D95-BD1107796539}" dt="2019-05-20T12:50:54.293" v="2166"/>
          <ac:spMkLst>
            <pc:docMk/>
            <pc:sldMk cId="1295857519" sldId="268"/>
            <ac:spMk id="5" creationId="{568101EC-E771-4115-B7ED-538853FAEF74}"/>
          </ac:spMkLst>
        </pc:spChg>
        <pc:spChg chg="add mod">
          <ac:chgData name="Stephan Toennies" userId="9adecaefbbcb1ed1" providerId="LiveId" clId="{97491CB8-8403-4819-8D95-BD1107796539}" dt="2019-05-20T12:56:22.054" v="2214" actId="14838"/>
          <ac:spMkLst>
            <pc:docMk/>
            <pc:sldMk cId="1295857519" sldId="268"/>
            <ac:spMk id="6" creationId="{91C27EF6-9D9C-4EFD-9014-1D623CD48C56}"/>
          </ac:spMkLst>
        </pc:spChg>
      </pc:sldChg>
      <pc:sldChg chg="addSp delSp modSp add modAnim modNotesTx">
        <pc:chgData name="Stephan Toennies" userId="9adecaefbbcb1ed1" providerId="LiveId" clId="{97491CB8-8403-4819-8D95-BD1107796539}" dt="2019-05-20T12:50:04.301" v="2162" actId="27636"/>
        <pc:sldMkLst>
          <pc:docMk/>
          <pc:sldMk cId="2321862647" sldId="269"/>
        </pc:sldMkLst>
        <pc:spChg chg="del">
          <ac:chgData name="Stephan Toennies" userId="9adecaefbbcb1ed1" providerId="LiveId" clId="{97491CB8-8403-4819-8D95-BD1107796539}" dt="2019-05-20T12:35:47.837" v="1896"/>
          <ac:spMkLst>
            <pc:docMk/>
            <pc:sldMk cId="2321862647" sldId="269"/>
            <ac:spMk id="2" creationId="{6CB012D0-2BE2-46AD-9BFF-9B2819E3027C}"/>
          </ac:spMkLst>
        </pc:spChg>
        <pc:spChg chg="del">
          <ac:chgData name="Stephan Toennies" userId="9adecaefbbcb1ed1" providerId="LiveId" clId="{97491CB8-8403-4819-8D95-BD1107796539}" dt="2019-05-20T12:35:47.837" v="1896"/>
          <ac:spMkLst>
            <pc:docMk/>
            <pc:sldMk cId="2321862647" sldId="269"/>
            <ac:spMk id="3" creationId="{E828F4A0-4A79-4EC3-A10A-A607884205D9}"/>
          </ac:spMkLst>
        </pc:spChg>
        <pc:spChg chg="add mod">
          <ac:chgData name="Stephan Toennies" userId="9adecaefbbcb1ed1" providerId="LiveId" clId="{97491CB8-8403-4819-8D95-BD1107796539}" dt="2019-05-20T12:36:50.431" v="1919" actId="20577"/>
          <ac:spMkLst>
            <pc:docMk/>
            <pc:sldMk cId="2321862647" sldId="269"/>
            <ac:spMk id="4" creationId="{CB4A4010-D4CF-41BD-9D2E-A208AE3B98BC}"/>
          </ac:spMkLst>
        </pc:spChg>
        <pc:spChg chg="add del mod">
          <ac:chgData name="Stephan Toennies" userId="9adecaefbbcb1ed1" providerId="LiveId" clId="{97491CB8-8403-4819-8D95-BD1107796539}" dt="2019-05-20T12:37:05.500" v="1922"/>
          <ac:spMkLst>
            <pc:docMk/>
            <pc:sldMk cId="2321862647" sldId="269"/>
            <ac:spMk id="5" creationId="{A83FF3DF-0113-4E31-88CC-72A289859B7E}"/>
          </ac:spMkLst>
        </pc:spChg>
        <pc:spChg chg="add mod">
          <ac:chgData name="Stephan Toennies" userId="9adecaefbbcb1ed1" providerId="LiveId" clId="{97491CB8-8403-4819-8D95-BD1107796539}" dt="2019-05-20T12:50:04.301" v="2162" actId="27636"/>
          <ac:spMkLst>
            <pc:docMk/>
            <pc:sldMk cId="2321862647" sldId="269"/>
            <ac:spMk id="6" creationId="{CC27B325-1E54-479B-8874-C4E88F00F841}"/>
          </ac:spMkLst>
        </pc:spChg>
        <pc:picChg chg="add del">
          <ac:chgData name="Stephan Toennies" userId="9adecaefbbcb1ed1" providerId="LiveId" clId="{97491CB8-8403-4819-8D95-BD1107796539}" dt="2019-05-20T12:36:42.582" v="1917"/>
          <ac:picMkLst>
            <pc:docMk/>
            <pc:sldMk cId="2321862647" sldId="269"/>
            <ac:picMk id="7" creationId="{C452A719-2BF4-46B1-9602-4FA6CC2AAD34}"/>
          </ac:picMkLst>
        </pc:picChg>
        <pc:picChg chg="add del">
          <ac:chgData name="Stephan Toennies" userId="9adecaefbbcb1ed1" providerId="LiveId" clId="{97491CB8-8403-4819-8D95-BD1107796539}" dt="2019-05-20T12:36:57.398" v="1921"/>
          <ac:picMkLst>
            <pc:docMk/>
            <pc:sldMk cId="2321862647" sldId="269"/>
            <ac:picMk id="8" creationId="{5C0578EC-4792-4389-ADA2-77CCD119697D}"/>
          </ac:picMkLst>
        </pc:picChg>
        <pc:picChg chg="add mod modCrop">
          <ac:chgData name="Stephan Toennies" userId="9adecaefbbcb1ed1" providerId="LiveId" clId="{97491CB8-8403-4819-8D95-BD1107796539}" dt="2019-05-20T12:38:48.886" v="1930" actId="18131"/>
          <ac:picMkLst>
            <pc:docMk/>
            <pc:sldMk cId="2321862647" sldId="269"/>
            <ac:picMk id="9" creationId="{C84CA520-F1B7-49DD-96A5-B2B5F3AF5A15}"/>
          </ac:picMkLst>
        </pc:picChg>
        <pc:picChg chg="add mod">
          <ac:chgData name="Stephan Toennies" userId="9adecaefbbcb1ed1" providerId="LiveId" clId="{97491CB8-8403-4819-8D95-BD1107796539}" dt="2019-05-20T12:46:33.447" v="2148" actId="1076"/>
          <ac:picMkLst>
            <pc:docMk/>
            <pc:sldMk cId="2321862647" sldId="269"/>
            <ac:picMk id="10" creationId="{7A16731A-0F6C-45A2-89D9-9193AA88E83E}"/>
          </ac:picMkLst>
        </pc:picChg>
      </pc:sldChg>
      <pc:sldChg chg="addSp modSp add modAnim addCm delCm modNotesTx">
        <pc:chgData name="Stephan Toennies" userId="9adecaefbbcb1ed1" providerId="LiveId" clId="{97491CB8-8403-4819-8D95-BD1107796539}" dt="2019-05-20T13:17:23.011" v="2681" actId="207"/>
        <pc:sldMkLst>
          <pc:docMk/>
          <pc:sldMk cId="3652962419" sldId="270"/>
        </pc:sldMkLst>
        <pc:spChg chg="add mod">
          <ac:chgData name="Stephan Toennies" userId="9adecaefbbcb1ed1" providerId="LiveId" clId="{97491CB8-8403-4819-8D95-BD1107796539}" dt="2019-05-20T13:17:18.411" v="2680" actId="207"/>
          <ac:spMkLst>
            <pc:docMk/>
            <pc:sldMk cId="3652962419" sldId="270"/>
            <ac:spMk id="2" creationId="{A11A3A05-530D-48DD-911D-730ACB6E868C}"/>
          </ac:spMkLst>
        </pc:spChg>
        <pc:spChg chg="add mod">
          <ac:chgData name="Stephan Toennies" userId="9adecaefbbcb1ed1" providerId="LiveId" clId="{97491CB8-8403-4819-8D95-BD1107796539}" dt="2019-05-20T13:17:23.011" v="2681" actId="207"/>
          <ac:spMkLst>
            <pc:docMk/>
            <pc:sldMk cId="3652962419" sldId="270"/>
            <ac:spMk id="3" creationId="{A621D982-C85E-4165-A23B-956FCE72A1AD}"/>
          </ac:spMkLst>
        </pc:spChg>
        <pc:spChg chg="add mod">
          <ac:chgData name="Stephan Toennies" userId="9adecaefbbcb1ed1" providerId="LiveId" clId="{97491CB8-8403-4819-8D95-BD1107796539}" dt="2019-05-20T13:10:00.536" v="2555" actId="1076"/>
          <ac:spMkLst>
            <pc:docMk/>
            <pc:sldMk cId="3652962419" sldId="270"/>
            <ac:spMk id="4" creationId="{99DAB02A-9CB8-4869-824B-0F13E03CF4C8}"/>
          </ac:spMkLst>
        </pc:spChg>
        <pc:spChg chg="add mod">
          <ac:chgData name="Stephan Toennies" userId="9adecaefbbcb1ed1" providerId="LiveId" clId="{97491CB8-8403-4819-8D95-BD1107796539}" dt="2019-05-20T13:10:04.168" v="2556" actId="1076"/>
          <ac:spMkLst>
            <pc:docMk/>
            <pc:sldMk cId="3652962419" sldId="270"/>
            <ac:spMk id="5" creationId="{FB001164-E856-4FCD-B403-AF421B612352}"/>
          </ac:spMkLst>
        </pc:spChg>
      </pc:sldChg>
      <pc:sldChg chg="addSp modSp add modNotesTx">
        <pc:chgData name="Stephan Toennies" userId="9adecaefbbcb1ed1" providerId="LiveId" clId="{97491CB8-8403-4819-8D95-BD1107796539}" dt="2019-05-20T13:20:26.686" v="2814" actId="20577"/>
        <pc:sldMkLst>
          <pc:docMk/>
          <pc:sldMk cId="2479971117" sldId="271"/>
        </pc:sldMkLst>
        <pc:spChg chg="add mod">
          <ac:chgData name="Stephan Toennies" userId="9adecaefbbcb1ed1" providerId="LiveId" clId="{97491CB8-8403-4819-8D95-BD1107796539}" dt="2019-05-20T13:19:38.328" v="2739" actId="20577"/>
          <ac:spMkLst>
            <pc:docMk/>
            <pc:sldMk cId="2479971117" sldId="271"/>
            <ac:spMk id="2" creationId="{A05B5DF0-3EC5-4AD0-9BCD-50A9B5E6DDD5}"/>
          </ac:spMkLst>
        </pc:spChg>
        <pc:spChg chg="add mod">
          <ac:chgData name="Stephan Toennies" userId="9adecaefbbcb1ed1" providerId="LiveId" clId="{97491CB8-8403-4819-8D95-BD1107796539}" dt="2019-05-20T13:18:10.200" v="2682"/>
          <ac:spMkLst>
            <pc:docMk/>
            <pc:sldMk cId="2479971117" sldId="271"/>
            <ac:spMk id="3" creationId="{7797A77A-547F-4071-B296-BD37E4C35129}"/>
          </ac:spMkLst>
        </pc:spChg>
        <pc:spChg chg="add mod">
          <ac:chgData name="Stephan Toennies" userId="9adecaefbbcb1ed1" providerId="LiveId" clId="{97491CB8-8403-4819-8D95-BD1107796539}" dt="2019-05-20T13:18:10.200" v="2682"/>
          <ac:spMkLst>
            <pc:docMk/>
            <pc:sldMk cId="2479971117" sldId="271"/>
            <ac:spMk id="4" creationId="{D8BC257B-0E6A-4E5B-9FC9-705610FB8AA1}"/>
          </ac:spMkLst>
        </pc:spChg>
      </pc:sldChg>
    </pc:docChg>
  </pc:docChgLst>
  <pc:docChgLst>
    <pc:chgData name="Stephan Toennies" userId="9adecaefbbcb1ed1" providerId="LiveId" clId="{4B85656A-7B94-479B-8CCA-8A7C6FDFE1D3}"/>
    <pc:docChg chg="custSel modSld">
      <pc:chgData name="Stephan Toennies" userId="9adecaefbbcb1ed1" providerId="LiveId" clId="{4B85656A-7B94-479B-8CCA-8A7C6FDFE1D3}" dt="2019-05-17T11:52:49.804" v="4" actId="478"/>
      <pc:docMkLst>
        <pc:docMk/>
      </pc:docMkLst>
      <pc:sldChg chg="addSp delSp modSp">
        <pc:chgData name="Stephan Toennies" userId="9adecaefbbcb1ed1" providerId="LiveId" clId="{4B85656A-7B94-479B-8CCA-8A7C6FDFE1D3}" dt="2019-05-17T11:52:49.804" v="4" actId="478"/>
        <pc:sldMkLst>
          <pc:docMk/>
          <pc:sldMk cId="444786930" sldId="256"/>
        </pc:sldMkLst>
        <pc:graphicFrameChg chg="add del mod">
          <ac:chgData name="Stephan Toennies" userId="9adecaefbbcb1ed1" providerId="LiveId" clId="{4B85656A-7B94-479B-8CCA-8A7C6FDFE1D3}" dt="2019-05-17T11:52:42.179" v="2" actId="478"/>
          <ac:graphicFrameMkLst>
            <pc:docMk/>
            <pc:sldMk cId="444786930" sldId="256"/>
            <ac:graphicFrameMk id="4" creationId="{288827B9-4119-46D0-BD05-34A9A5C0A22B}"/>
          </ac:graphicFrameMkLst>
        </pc:graphicFrameChg>
        <pc:graphicFrameChg chg="add del">
          <ac:chgData name="Stephan Toennies" userId="9adecaefbbcb1ed1" providerId="LiveId" clId="{4B85656A-7B94-479B-8CCA-8A7C6FDFE1D3}" dt="2019-05-17T11:52:49.804" v="4" actId="478"/>
          <ac:graphicFrameMkLst>
            <pc:docMk/>
            <pc:sldMk cId="444786930" sldId="256"/>
            <ac:graphicFrameMk id="5" creationId="{036F9814-5DFA-4F13-B4A9-3C352809088E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8AF55-92C0-4DA3-BCB3-C878841CD7B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B5D09AC-8009-4481-BC2F-3CA7FC0FDCDD}">
      <dgm:prSet custT="1"/>
      <dgm:spPr/>
      <dgm:t>
        <a:bodyPr/>
        <a:lstStyle/>
        <a:p>
          <a:endParaRPr lang="de-DE" sz="1200" dirty="0">
            <a:solidFill>
              <a:schemeClr val="tx1">
                <a:lumMod val="10000"/>
              </a:schemeClr>
            </a:solidFill>
          </a:endParaRPr>
        </a:p>
        <a:p>
          <a:r>
            <a:rPr lang="de-DE" sz="1200" dirty="0">
              <a:solidFill>
                <a:schemeClr val="tx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Geschichte</a:t>
          </a:r>
          <a:endParaRPr lang="de-DE" sz="600" dirty="0">
            <a:solidFill>
              <a:schemeClr val="tx1">
                <a:lumMod val="50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a:endParaRPr>
        </a:p>
      </dgm:t>
    </dgm:pt>
    <dgm:pt modelId="{2986ED42-CEE0-48B2-B06B-B2C6F749666A}" type="parTrans" cxnId="{E06A62C9-3512-4709-8260-596FB74091C5}">
      <dgm:prSet/>
      <dgm:spPr/>
      <dgm:t>
        <a:bodyPr/>
        <a:lstStyle/>
        <a:p>
          <a:endParaRPr lang="de-DE"/>
        </a:p>
      </dgm:t>
    </dgm:pt>
    <dgm:pt modelId="{13186475-0CD3-4E51-B071-755288928E2D}" type="sibTrans" cxnId="{E06A62C9-3512-4709-8260-596FB74091C5}">
      <dgm:prSet/>
      <dgm:spPr/>
      <dgm:t>
        <a:bodyPr/>
        <a:lstStyle/>
        <a:p>
          <a:endParaRPr lang="de-DE"/>
        </a:p>
      </dgm:t>
    </dgm:pt>
    <dgm:pt modelId="{163F5811-4956-4FD3-A5F3-3A535A7BFB0E}">
      <dgm:prSet custT="1"/>
      <dgm:spPr/>
      <dgm:t>
        <a:bodyPr/>
        <a:lstStyle/>
        <a:p>
          <a:endParaRPr lang="de-DE" sz="1200" dirty="0">
            <a:solidFill>
              <a:schemeClr val="tx1">
                <a:lumMod val="10000"/>
              </a:schemeClr>
            </a:solidFill>
          </a:endParaRPr>
        </a:p>
        <a:p>
          <a:r>
            <a:rPr lang="de-DE" sz="1200" dirty="0">
              <a:solidFill>
                <a:schemeClr val="tx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Ansatz</a:t>
          </a:r>
        </a:p>
      </dgm:t>
    </dgm:pt>
    <dgm:pt modelId="{791F1504-C7D2-496C-9C13-AE975C7AE2DF}" type="parTrans" cxnId="{5A9A613D-2B6F-4F18-AF37-277B10B32ED4}">
      <dgm:prSet/>
      <dgm:spPr/>
      <dgm:t>
        <a:bodyPr/>
        <a:lstStyle/>
        <a:p>
          <a:endParaRPr lang="de-DE"/>
        </a:p>
      </dgm:t>
    </dgm:pt>
    <dgm:pt modelId="{181883CA-1832-43C4-A6F2-982A687BCD77}" type="sibTrans" cxnId="{5A9A613D-2B6F-4F18-AF37-277B10B32ED4}">
      <dgm:prSet/>
      <dgm:spPr/>
      <dgm:t>
        <a:bodyPr/>
        <a:lstStyle/>
        <a:p>
          <a:endParaRPr lang="de-DE"/>
        </a:p>
      </dgm:t>
    </dgm:pt>
    <dgm:pt modelId="{0631CEB3-B2FE-47DE-AE62-6DFE8E354EDE}">
      <dgm:prSet custT="1"/>
      <dgm:spPr/>
      <dgm:t>
        <a:bodyPr/>
        <a:lstStyle/>
        <a:p>
          <a:endParaRPr lang="de-DE" sz="1200" dirty="0">
            <a:solidFill>
              <a:schemeClr val="tx1">
                <a:lumMod val="10000"/>
              </a:schemeClr>
            </a:solidFill>
          </a:endParaRPr>
        </a:p>
        <a:p>
          <a:r>
            <a:rPr lang="de-DE" sz="1200" dirty="0">
              <a:solidFill>
                <a:schemeClr val="tx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Herleitung</a:t>
          </a:r>
          <a:endParaRPr lang="de-DE" sz="600" dirty="0">
            <a:solidFill>
              <a:schemeClr val="tx1">
                <a:lumMod val="50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a:endParaRPr>
        </a:p>
      </dgm:t>
    </dgm:pt>
    <dgm:pt modelId="{00C3B351-CFDD-49E5-8F67-EBE0C3C45F27}" type="parTrans" cxnId="{17C00EF0-3C52-4F3C-9188-3EF89528DD6B}">
      <dgm:prSet/>
      <dgm:spPr/>
      <dgm:t>
        <a:bodyPr/>
        <a:lstStyle/>
        <a:p>
          <a:endParaRPr lang="de-DE"/>
        </a:p>
      </dgm:t>
    </dgm:pt>
    <dgm:pt modelId="{2081DC42-1C62-494E-B1BB-ECDE3EA976E5}" type="sibTrans" cxnId="{17C00EF0-3C52-4F3C-9188-3EF89528DD6B}">
      <dgm:prSet/>
      <dgm:spPr/>
      <dgm:t>
        <a:bodyPr/>
        <a:lstStyle/>
        <a:p>
          <a:endParaRPr lang="de-DE"/>
        </a:p>
      </dgm:t>
    </dgm:pt>
    <dgm:pt modelId="{8073E9E7-2A8C-412A-9B1C-7D05E4C3A503}">
      <dgm:prSet custT="1"/>
      <dgm:spPr/>
      <dgm:t>
        <a:bodyPr/>
        <a:lstStyle/>
        <a:p>
          <a:endParaRPr lang="de-DE" sz="1200" dirty="0">
            <a:solidFill>
              <a:schemeClr val="tx1">
                <a:lumMod val="10000"/>
              </a:schemeClr>
            </a:solidFill>
          </a:endParaRPr>
        </a:p>
        <a:p>
          <a:r>
            <a:rPr lang="de-DE" sz="1200" dirty="0">
              <a:solidFill>
                <a:schemeClr val="tx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Auswertung</a:t>
          </a:r>
        </a:p>
      </dgm:t>
    </dgm:pt>
    <dgm:pt modelId="{360C131F-B7B9-46B2-BB34-A732E04A0F40}" type="parTrans" cxnId="{445AB1C6-2DEF-4F37-A3BC-A0ADED5F92EC}">
      <dgm:prSet/>
      <dgm:spPr/>
      <dgm:t>
        <a:bodyPr/>
        <a:lstStyle/>
        <a:p>
          <a:endParaRPr lang="de-DE"/>
        </a:p>
      </dgm:t>
    </dgm:pt>
    <dgm:pt modelId="{6E5C6D8B-FD1C-4A06-BAD2-A6F738D743FF}" type="sibTrans" cxnId="{445AB1C6-2DEF-4F37-A3BC-A0ADED5F92EC}">
      <dgm:prSet/>
      <dgm:spPr/>
      <dgm:t>
        <a:bodyPr/>
        <a:lstStyle/>
        <a:p>
          <a:endParaRPr lang="de-DE"/>
        </a:p>
      </dgm:t>
    </dgm:pt>
    <dgm:pt modelId="{F9F61100-4D33-4349-B3A8-1518B864334F}">
      <dgm:prSet custT="1"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de-DE" sz="1200" dirty="0"/>
            <a:t>Antike</a:t>
          </a:r>
        </a:p>
      </dgm:t>
    </dgm:pt>
    <dgm:pt modelId="{607733E4-1224-40E6-9F1E-5E80D22936DB}" type="parTrans" cxnId="{86D8C7CE-8428-4D18-812F-6BD3B3986450}">
      <dgm:prSet/>
      <dgm:spPr/>
      <dgm:t>
        <a:bodyPr/>
        <a:lstStyle/>
        <a:p>
          <a:endParaRPr lang="de-DE"/>
        </a:p>
      </dgm:t>
    </dgm:pt>
    <dgm:pt modelId="{BD9FBAD5-424E-4597-BE16-54F355DCC1C8}" type="sibTrans" cxnId="{86D8C7CE-8428-4D18-812F-6BD3B3986450}">
      <dgm:prSet/>
      <dgm:spPr/>
      <dgm:t>
        <a:bodyPr/>
        <a:lstStyle/>
        <a:p>
          <a:endParaRPr lang="de-DE"/>
        </a:p>
      </dgm:t>
    </dgm:pt>
    <dgm:pt modelId="{8993CADA-2D6B-478A-94F3-D7DE38F71846}">
      <dgm:prSet custT="1"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de-DE" sz="1200" dirty="0"/>
            <a:t>Moderne</a:t>
          </a:r>
          <a:r>
            <a:rPr lang="de-DE" sz="1700" dirty="0"/>
            <a:t>	</a:t>
          </a:r>
        </a:p>
      </dgm:t>
    </dgm:pt>
    <dgm:pt modelId="{62D1DABA-F1D9-4C90-999F-725AAC8705A0}" type="parTrans" cxnId="{58277F0F-B618-4906-8127-420686F6D82D}">
      <dgm:prSet/>
      <dgm:spPr/>
      <dgm:t>
        <a:bodyPr/>
        <a:lstStyle/>
        <a:p>
          <a:endParaRPr lang="de-DE"/>
        </a:p>
      </dgm:t>
    </dgm:pt>
    <dgm:pt modelId="{778F97E1-9457-4774-8639-7E9F2454245F}" type="sibTrans" cxnId="{58277F0F-B618-4906-8127-420686F6D82D}">
      <dgm:prSet/>
      <dgm:spPr/>
      <dgm:t>
        <a:bodyPr/>
        <a:lstStyle/>
        <a:p>
          <a:endParaRPr lang="de-DE"/>
        </a:p>
      </dgm:t>
    </dgm:pt>
    <dgm:pt modelId="{EC3FACD9-F62C-41F1-BEA0-7E64813986E9}">
      <dgm:prSet custT="1"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de-DE" sz="1200" dirty="0">
              <a:solidFill>
                <a:schemeClr val="bg1"/>
              </a:solidFill>
            </a:rPr>
            <a:t>Interne Analyse</a:t>
          </a:r>
        </a:p>
      </dgm:t>
    </dgm:pt>
    <dgm:pt modelId="{874D018E-BC98-49B4-81D0-16FB21C13A5A}" type="parTrans" cxnId="{C2236079-419D-4ADF-9AE9-EA3E32C19D4B}">
      <dgm:prSet/>
      <dgm:spPr/>
      <dgm:t>
        <a:bodyPr/>
        <a:lstStyle/>
        <a:p>
          <a:endParaRPr lang="de-DE"/>
        </a:p>
      </dgm:t>
    </dgm:pt>
    <dgm:pt modelId="{2248A64F-115E-4B39-9DB0-6978E34AFA9A}" type="sibTrans" cxnId="{C2236079-419D-4ADF-9AE9-EA3E32C19D4B}">
      <dgm:prSet/>
      <dgm:spPr/>
      <dgm:t>
        <a:bodyPr/>
        <a:lstStyle/>
        <a:p>
          <a:endParaRPr lang="de-DE"/>
        </a:p>
      </dgm:t>
    </dgm:pt>
    <dgm:pt modelId="{97FE0BFA-5535-4C01-901F-CB1263139DF4}">
      <dgm:prSet custT="1"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de-DE" sz="1200" dirty="0">
              <a:solidFill>
                <a:schemeClr val="bg1"/>
              </a:solidFill>
            </a:rPr>
            <a:t>Externe Analyse</a:t>
          </a:r>
        </a:p>
      </dgm:t>
    </dgm:pt>
    <dgm:pt modelId="{5288BF52-1945-4E40-A556-FB770E32FCF3}" type="parTrans" cxnId="{1CD20B04-5B3C-4E4B-B0DD-6B983C7775C9}">
      <dgm:prSet/>
      <dgm:spPr/>
      <dgm:t>
        <a:bodyPr/>
        <a:lstStyle/>
        <a:p>
          <a:endParaRPr lang="de-DE"/>
        </a:p>
      </dgm:t>
    </dgm:pt>
    <dgm:pt modelId="{8DE5A57B-DAA0-4CA0-B1F8-2DF7EB7DFCA7}" type="sibTrans" cxnId="{1CD20B04-5B3C-4E4B-B0DD-6B983C7775C9}">
      <dgm:prSet/>
      <dgm:spPr/>
      <dgm:t>
        <a:bodyPr/>
        <a:lstStyle/>
        <a:p>
          <a:endParaRPr lang="de-DE"/>
        </a:p>
      </dgm:t>
    </dgm:pt>
    <dgm:pt modelId="{AA5DCE9F-58FE-4BC4-BCA7-E962B8B5CF78}">
      <dgm:prSet custT="1"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de-DE" sz="1200" dirty="0">
              <a:solidFill>
                <a:schemeClr val="bg1"/>
              </a:solidFill>
            </a:rPr>
            <a:t>Kombination</a:t>
          </a:r>
        </a:p>
      </dgm:t>
    </dgm:pt>
    <dgm:pt modelId="{F2FC2B3D-2FD2-4A5A-9B73-FB2A29173B5E}" type="parTrans" cxnId="{F6968F0A-D4F4-4F18-8F6F-F8B5400A1E12}">
      <dgm:prSet/>
      <dgm:spPr/>
      <dgm:t>
        <a:bodyPr/>
        <a:lstStyle/>
        <a:p>
          <a:endParaRPr lang="de-DE"/>
        </a:p>
      </dgm:t>
    </dgm:pt>
    <dgm:pt modelId="{02C639C2-F627-4617-B6AE-85C93C29211C}" type="sibTrans" cxnId="{F6968F0A-D4F4-4F18-8F6F-F8B5400A1E12}">
      <dgm:prSet/>
      <dgm:spPr/>
      <dgm:t>
        <a:bodyPr/>
        <a:lstStyle/>
        <a:p>
          <a:endParaRPr lang="de-DE"/>
        </a:p>
      </dgm:t>
    </dgm:pt>
    <dgm:pt modelId="{21962525-F8CC-4114-B614-48949B7C7A45}">
      <dgm:prSet custT="1"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de-DE" sz="1200" dirty="0">
              <a:solidFill>
                <a:schemeClr val="bg1"/>
              </a:solidFill>
            </a:rPr>
            <a:t>Was ist SWOT</a:t>
          </a:r>
        </a:p>
      </dgm:t>
    </dgm:pt>
    <dgm:pt modelId="{C6F9D0A1-2126-47FC-8007-AE0D23F214D1}" type="parTrans" cxnId="{B423235A-DA2E-415D-8B94-F3A2246C54EE}">
      <dgm:prSet/>
      <dgm:spPr/>
      <dgm:t>
        <a:bodyPr/>
        <a:lstStyle/>
        <a:p>
          <a:endParaRPr lang="de-DE"/>
        </a:p>
      </dgm:t>
    </dgm:pt>
    <dgm:pt modelId="{F6C86D37-4B3A-4FCB-A133-F630755883CF}" type="sibTrans" cxnId="{B423235A-DA2E-415D-8B94-F3A2246C54EE}">
      <dgm:prSet/>
      <dgm:spPr/>
      <dgm:t>
        <a:bodyPr/>
        <a:lstStyle/>
        <a:p>
          <a:endParaRPr lang="de-DE"/>
        </a:p>
      </dgm:t>
    </dgm:pt>
    <dgm:pt modelId="{8C3ACF48-8015-49AC-B989-241FE2CC8D24}">
      <dgm:prSet custT="1"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de-DE" sz="1200" dirty="0">
              <a:solidFill>
                <a:schemeClr val="bg1"/>
              </a:solidFill>
            </a:rPr>
            <a:t>Wie funktioniert es?</a:t>
          </a:r>
        </a:p>
      </dgm:t>
    </dgm:pt>
    <dgm:pt modelId="{B816AE4C-8BA2-4170-AF20-A20E61713DB9}" type="parTrans" cxnId="{19801844-B85D-4606-9E9F-A65C26D9E460}">
      <dgm:prSet/>
      <dgm:spPr/>
      <dgm:t>
        <a:bodyPr/>
        <a:lstStyle/>
        <a:p>
          <a:endParaRPr lang="de-DE"/>
        </a:p>
      </dgm:t>
    </dgm:pt>
    <dgm:pt modelId="{AC1B3041-7331-46CD-9CE9-F663A200C6BB}" type="sibTrans" cxnId="{19801844-B85D-4606-9E9F-A65C26D9E460}">
      <dgm:prSet/>
      <dgm:spPr/>
      <dgm:t>
        <a:bodyPr/>
        <a:lstStyle/>
        <a:p>
          <a:endParaRPr lang="de-DE"/>
        </a:p>
      </dgm:t>
    </dgm:pt>
    <dgm:pt modelId="{1E47D6FD-5FA1-4123-8783-B61132B684DF}">
      <dgm:prSet custT="1"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de-DE" sz="1200" dirty="0">
              <a:solidFill>
                <a:schemeClr val="bg1"/>
              </a:solidFill>
            </a:rPr>
            <a:t>Interpretieren des Ergebnis</a:t>
          </a:r>
        </a:p>
      </dgm:t>
    </dgm:pt>
    <dgm:pt modelId="{B2F15735-9EC0-4EA5-B453-CBDE87322D69}" type="parTrans" cxnId="{6E91161C-60C1-46E3-8014-2D4D96F6DD53}">
      <dgm:prSet/>
      <dgm:spPr/>
      <dgm:t>
        <a:bodyPr/>
        <a:lstStyle/>
        <a:p>
          <a:endParaRPr lang="de-DE"/>
        </a:p>
      </dgm:t>
    </dgm:pt>
    <dgm:pt modelId="{BBBB88EE-F823-4CE2-B89F-0DDB2C0CC4E6}" type="sibTrans" cxnId="{6E91161C-60C1-46E3-8014-2D4D96F6DD53}">
      <dgm:prSet/>
      <dgm:spPr/>
      <dgm:t>
        <a:bodyPr/>
        <a:lstStyle/>
        <a:p>
          <a:endParaRPr lang="de-DE"/>
        </a:p>
      </dgm:t>
    </dgm:pt>
    <dgm:pt modelId="{81FACBBB-1132-4C64-A393-1654C393F148}">
      <dgm:prSet custT="1"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de-DE" sz="1200" dirty="0">
              <a:solidFill>
                <a:schemeClr val="bg1"/>
              </a:solidFill>
            </a:rPr>
            <a:t>Kenntnisse herausziehen</a:t>
          </a:r>
        </a:p>
      </dgm:t>
    </dgm:pt>
    <dgm:pt modelId="{BC26079B-6865-4E9C-A7AD-5F59F62B6DAA}" type="parTrans" cxnId="{4141ED34-715F-4993-BA3E-08A8471D1E4D}">
      <dgm:prSet/>
      <dgm:spPr/>
      <dgm:t>
        <a:bodyPr/>
        <a:lstStyle/>
        <a:p>
          <a:endParaRPr lang="de-DE"/>
        </a:p>
      </dgm:t>
    </dgm:pt>
    <dgm:pt modelId="{CAAA90BB-60DE-4B9F-8618-32F9D8C6158E}" type="sibTrans" cxnId="{4141ED34-715F-4993-BA3E-08A8471D1E4D}">
      <dgm:prSet/>
      <dgm:spPr/>
      <dgm:t>
        <a:bodyPr/>
        <a:lstStyle/>
        <a:p>
          <a:endParaRPr lang="de-DE"/>
        </a:p>
      </dgm:t>
    </dgm:pt>
    <dgm:pt modelId="{61035850-AA56-4F46-B2BD-B55B8559776D}" type="pres">
      <dgm:prSet presAssocID="{C178AF55-92C0-4DA3-BCB3-C878841CD7BB}" presName="linearFlow" presStyleCnt="0">
        <dgm:presLayoutVars>
          <dgm:dir/>
          <dgm:animLvl val="lvl"/>
          <dgm:resizeHandles val="exact"/>
        </dgm:presLayoutVars>
      </dgm:prSet>
      <dgm:spPr/>
    </dgm:pt>
    <dgm:pt modelId="{A8B7B8A9-A273-416D-BAA8-FDB7AB97C1B4}" type="pres">
      <dgm:prSet presAssocID="{2B5D09AC-8009-4481-BC2F-3CA7FC0FDCDD}" presName="composite" presStyleCnt="0"/>
      <dgm:spPr/>
    </dgm:pt>
    <dgm:pt modelId="{92789131-4B24-435F-A2CF-3461064381CE}" type="pres">
      <dgm:prSet presAssocID="{2B5D09AC-8009-4481-BC2F-3CA7FC0FDCDD}" presName="parentText" presStyleLbl="alignNode1" presStyleIdx="0" presStyleCnt="4" custScaleX="147036">
        <dgm:presLayoutVars>
          <dgm:chMax val="1"/>
          <dgm:bulletEnabled val="1"/>
        </dgm:presLayoutVars>
      </dgm:prSet>
      <dgm:spPr/>
    </dgm:pt>
    <dgm:pt modelId="{F04471BB-8B8F-4C4F-8125-A8A5DFEBE15D}" type="pres">
      <dgm:prSet presAssocID="{2B5D09AC-8009-4481-BC2F-3CA7FC0FDCDD}" presName="descendantText" presStyleLbl="alignAcc1" presStyleIdx="0" presStyleCnt="4" custScaleX="91640" custScaleY="76360" custLinFactNeighborX="-211" custLinFactNeighborY="-12149">
        <dgm:presLayoutVars>
          <dgm:bulletEnabled val="1"/>
        </dgm:presLayoutVars>
      </dgm:prSet>
      <dgm:spPr/>
    </dgm:pt>
    <dgm:pt modelId="{DF81A1A7-CB9F-4F80-8761-83E4ABC5B394}" type="pres">
      <dgm:prSet presAssocID="{13186475-0CD3-4E51-B071-755288928E2D}" presName="sp" presStyleCnt="0"/>
      <dgm:spPr/>
    </dgm:pt>
    <dgm:pt modelId="{A71E9C37-931F-4B6D-A123-030F7B161007}" type="pres">
      <dgm:prSet presAssocID="{163F5811-4956-4FD3-A5F3-3A535A7BFB0E}" presName="composite" presStyleCnt="0"/>
      <dgm:spPr/>
    </dgm:pt>
    <dgm:pt modelId="{A6DDD117-3DE0-4256-ADA0-667E1E9B42D0}" type="pres">
      <dgm:prSet presAssocID="{163F5811-4956-4FD3-A5F3-3A535A7BFB0E}" presName="parentText" presStyleLbl="alignNode1" presStyleIdx="1" presStyleCnt="4" custScaleX="147036">
        <dgm:presLayoutVars>
          <dgm:chMax val="1"/>
          <dgm:bulletEnabled val="1"/>
        </dgm:presLayoutVars>
      </dgm:prSet>
      <dgm:spPr/>
    </dgm:pt>
    <dgm:pt modelId="{896A10B1-44FA-499F-A5DD-E9D68EFD3E32}" type="pres">
      <dgm:prSet presAssocID="{163F5811-4956-4FD3-A5F3-3A535A7BFB0E}" presName="descendantText" presStyleLbl="alignAcc1" presStyleIdx="1" presStyleCnt="4" custScaleX="91640" custScaleY="76360" custLinFactNeighborX="-211" custLinFactNeighborY="-12260">
        <dgm:presLayoutVars>
          <dgm:bulletEnabled val="1"/>
        </dgm:presLayoutVars>
      </dgm:prSet>
      <dgm:spPr/>
    </dgm:pt>
    <dgm:pt modelId="{CA67DF64-3879-4D64-B419-8086D4419C71}" type="pres">
      <dgm:prSet presAssocID="{181883CA-1832-43C4-A6F2-982A687BCD77}" presName="sp" presStyleCnt="0"/>
      <dgm:spPr/>
    </dgm:pt>
    <dgm:pt modelId="{D6026C25-A91F-4A8A-A2C1-7299D7ECDCDA}" type="pres">
      <dgm:prSet presAssocID="{0631CEB3-B2FE-47DE-AE62-6DFE8E354EDE}" presName="composite" presStyleCnt="0"/>
      <dgm:spPr/>
    </dgm:pt>
    <dgm:pt modelId="{B9FB0D53-CE0A-4C51-BFD9-B583761559F0}" type="pres">
      <dgm:prSet presAssocID="{0631CEB3-B2FE-47DE-AE62-6DFE8E354EDE}" presName="parentText" presStyleLbl="alignNode1" presStyleIdx="2" presStyleCnt="4" custScaleX="147036">
        <dgm:presLayoutVars>
          <dgm:chMax val="1"/>
          <dgm:bulletEnabled val="1"/>
        </dgm:presLayoutVars>
      </dgm:prSet>
      <dgm:spPr/>
    </dgm:pt>
    <dgm:pt modelId="{968B1A89-12B3-4295-99A3-11D034C0CD28}" type="pres">
      <dgm:prSet presAssocID="{0631CEB3-B2FE-47DE-AE62-6DFE8E354EDE}" presName="descendantText" presStyleLbl="alignAcc1" presStyleIdx="2" presStyleCnt="4" custScaleX="91640" custScaleY="76360" custLinFactNeighborX="-211" custLinFactNeighborY="-12260">
        <dgm:presLayoutVars>
          <dgm:bulletEnabled val="1"/>
        </dgm:presLayoutVars>
      </dgm:prSet>
      <dgm:spPr/>
    </dgm:pt>
    <dgm:pt modelId="{A8DD1DB3-C8A5-4AD1-A0D9-980BF4AF2839}" type="pres">
      <dgm:prSet presAssocID="{2081DC42-1C62-494E-B1BB-ECDE3EA976E5}" presName="sp" presStyleCnt="0"/>
      <dgm:spPr/>
    </dgm:pt>
    <dgm:pt modelId="{980301B8-88E2-4228-8885-E3B983FDE2C6}" type="pres">
      <dgm:prSet presAssocID="{8073E9E7-2A8C-412A-9B1C-7D05E4C3A503}" presName="composite" presStyleCnt="0"/>
      <dgm:spPr/>
    </dgm:pt>
    <dgm:pt modelId="{B32C181C-358D-44C1-88D5-5CEA504E9FAE}" type="pres">
      <dgm:prSet presAssocID="{8073E9E7-2A8C-412A-9B1C-7D05E4C3A503}" presName="parentText" presStyleLbl="alignNode1" presStyleIdx="3" presStyleCnt="4" custScaleX="147036">
        <dgm:presLayoutVars>
          <dgm:chMax val="1"/>
          <dgm:bulletEnabled val="1"/>
        </dgm:presLayoutVars>
      </dgm:prSet>
      <dgm:spPr/>
    </dgm:pt>
    <dgm:pt modelId="{9B8BE2CB-B788-484F-A6EE-6C5E3452A458}" type="pres">
      <dgm:prSet presAssocID="{8073E9E7-2A8C-412A-9B1C-7D05E4C3A503}" presName="descendantText" presStyleLbl="alignAcc1" presStyleIdx="3" presStyleCnt="4" custScaleX="91640" custScaleY="76360" custLinFactNeighborX="88" custLinFactNeighborY="-12676">
        <dgm:presLayoutVars>
          <dgm:bulletEnabled val="1"/>
        </dgm:presLayoutVars>
      </dgm:prSet>
      <dgm:spPr/>
    </dgm:pt>
  </dgm:ptLst>
  <dgm:cxnLst>
    <dgm:cxn modelId="{86ADF702-F4A0-447B-9201-8342255FDE9E}" type="presOf" srcId="{97FE0BFA-5535-4C01-901F-CB1263139DF4}" destId="{968B1A89-12B3-4295-99A3-11D034C0CD28}" srcOrd="0" destOrd="1" presId="urn:microsoft.com/office/officeart/2005/8/layout/chevron2"/>
    <dgm:cxn modelId="{1CD20B04-5B3C-4E4B-B0DD-6B983C7775C9}" srcId="{0631CEB3-B2FE-47DE-AE62-6DFE8E354EDE}" destId="{97FE0BFA-5535-4C01-901F-CB1263139DF4}" srcOrd="1" destOrd="0" parTransId="{5288BF52-1945-4E40-A556-FB770E32FCF3}" sibTransId="{8DE5A57B-DAA0-4CA0-B1F8-2DF7EB7DFCA7}"/>
    <dgm:cxn modelId="{6FEEBB04-AC88-4608-BE54-A28F1991E9BC}" type="presOf" srcId="{0631CEB3-B2FE-47DE-AE62-6DFE8E354EDE}" destId="{B9FB0D53-CE0A-4C51-BFD9-B583761559F0}" srcOrd="0" destOrd="0" presId="urn:microsoft.com/office/officeart/2005/8/layout/chevron2"/>
    <dgm:cxn modelId="{F6968F0A-D4F4-4F18-8F6F-F8B5400A1E12}" srcId="{0631CEB3-B2FE-47DE-AE62-6DFE8E354EDE}" destId="{AA5DCE9F-58FE-4BC4-BCA7-E962B8B5CF78}" srcOrd="2" destOrd="0" parTransId="{F2FC2B3D-2FD2-4A5A-9B73-FB2A29173B5E}" sibTransId="{02C639C2-F627-4617-B6AE-85C93C29211C}"/>
    <dgm:cxn modelId="{58277F0F-B618-4906-8127-420686F6D82D}" srcId="{2B5D09AC-8009-4481-BC2F-3CA7FC0FDCDD}" destId="{8993CADA-2D6B-478A-94F3-D7DE38F71846}" srcOrd="1" destOrd="0" parTransId="{62D1DABA-F1D9-4C90-999F-725AAC8705A0}" sibTransId="{778F97E1-9457-4774-8639-7E9F2454245F}"/>
    <dgm:cxn modelId="{20435211-7239-40D2-8188-60F0424E38C4}" type="presOf" srcId="{F9F61100-4D33-4349-B3A8-1518B864334F}" destId="{F04471BB-8B8F-4C4F-8125-A8A5DFEBE15D}" srcOrd="0" destOrd="0" presId="urn:microsoft.com/office/officeart/2005/8/layout/chevron2"/>
    <dgm:cxn modelId="{13FD9F19-8180-4B5D-A609-06D24A2CC0DF}" type="presOf" srcId="{8C3ACF48-8015-49AC-B989-241FE2CC8D24}" destId="{896A10B1-44FA-499F-A5DD-E9D68EFD3E32}" srcOrd="0" destOrd="1" presId="urn:microsoft.com/office/officeart/2005/8/layout/chevron2"/>
    <dgm:cxn modelId="{6E91161C-60C1-46E3-8014-2D4D96F6DD53}" srcId="{8073E9E7-2A8C-412A-9B1C-7D05E4C3A503}" destId="{1E47D6FD-5FA1-4123-8783-B61132B684DF}" srcOrd="0" destOrd="0" parTransId="{B2F15735-9EC0-4EA5-B453-CBDE87322D69}" sibTransId="{BBBB88EE-F823-4CE2-B89F-0DDB2C0CC4E6}"/>
    <dgm:cxn modelId="{DBD6A428-226E-458C-B2AC-BCD54F38EAF5}" type="presOf" srcId="{2B5D09AC-8009-4481-BC2F-3CA7FC0FDCDD}" destId="{92789131-4B24-435F-A2CF-3461064381CE}" srcOrd="0" destOrd="0" presId="urn:microsoft.com/office/officeart/2005/8/layout/chevron2"/>
    <dgm:cxn modelId="{4141ED34-715F-4993-BA3E-08A8471D1E4D}" srcId="{8073E9E7-2A8C-412A-9B1C-7D05E4C3A503}" destId="{81FACBBB-1132-4C64-A393-1654C393F148}" srcOrd="1" destOrd="0" parTransId="{BC26079B-6865-4E9C-A7AD-5F59F62B6DAA}" sibTransId="{CAAA90BB-60DE-4B9F-8618-32F9D8C6158E}"/>
    <dgm:cxn modelId="{5A16073D-BC4F-4513-8F64-E8AA49A38753}" type="presOf" srcId="{81FACBBB-1132-4C64-A393-1654C393F148}" destId="{9B8BE2CB-B788-484F-A6EE-6C5E3452A458}" srcOrd="0" destOrd="1" presId="urn:microsoft.com/office/officeart/2005/8/layout/chevron2"/>
    <dgm:cxn modelId="{5A9A613D-2B6F-4F18-AF37-277B10B32ED4}" srcId="{C178AF55-92C0-4DA3-BCB3-C878841CD7BB}" destId="{163F5811-4956-4FD3-A5F3-3A535A7BFB0E}" srcOrd="1" destOrd="0" parTransId="{791F1504-C7D2-496C-9C13-AE975C7AE2DF}" sibTransId="{181883CA-1832-43C4-A6F2-982A687BCD77}"/>
    <dgm:cxn modelId="{19801844-B85D-4606-9E9F-A65C26D9E460}" srcId="{163F5811-4956-4FD3-A5F3-3A535A7BFB0E}" destId="{8C3ACF48-8015-49AC-B989-241FE2CC8D24}" srcOrd="1" destOrd="0" parTransId="{B816AE4C-8BA2-4170-AF20-A20E61713DB9}" sibTransId="{AC1B3041-7331-46CD-9CE9-F663A200C6BB}"/>
    <dgm:cxn modelId="{B9F95249-56B0-4F4B-85F6-666FAE6C1A5E}" type="presOf" srcId="{AA5DCE9F-58FE-4BC4-BCA7-E962B8B5CF78}" destId="{968B1A89-12B3-4295-99A3-11D034C0CD28}" srcOrd="0" destOrd="2" presId="urn:microsoft.com/office/officeart/2005/8/layout/chevron2"/>
    <dgm:cxn modelId="{1FB4A078-BA15-4B81-8EB8-B4792F8DDB19}" type="presOf" srcId="{C178AF55-92C0-4DA3-BCB3-C878841CD7BB}" destId="{61035850-AA56-4F46-B2BD-B55B8559776D}" srcOrd="0" destOrd="0" presId="urn:microsoft.com/office/officeart/2005/8/layout/chevron2"/>
    <dgm:cxn modelId="{C2236079-419D-4ADF-9AE9-EA3E32C19D4B}" srcId="{0631CEB3-B2FE-47DE-AE62-6DFE8E354EDE}" destId="{EC3FACD9-F62C-41F1-BEA0-7E64813986E9}" srcOrd="0" destOrd="0" parTransId="{874D018E-BC98-49B4-81D0-16FB21C13A5A}" sibTransId="{2248A64F-115E-4B39-9DB0-6978E34AFA9A}"/>
    <dgm:cxn modelId="{B423235A-DA2E-415D-8B94-F3A2246C54EE}" srcId="{163F5811-4956-4FD3-A5F3-3A535A7BFB0E}" destId="{21962525-F8CC-4114-B614-48949B7C7A45}" srcOrd="0" destOrd="0" parTransId="{C6F9D0A1-2126-47FC-8007-AE0D23F214D1}" sibTransId="{F6C86D37-4B3A-4FCB-A133-F630755883CF}"/>
    <dgm:cxn modelId="{56E4DC89-8BCE-4282-B654-DA632D23FC74}" type="presOf" srcId="{1E47D6FD-5FA1-4123-8783-B61132B684DF}" destId="{9B8BE2CB-B788-484F-A6EE-6C5E3452A458}" srcOrd="0" destOrd="0" presId="urn:microsoft.com/office/officeart/2005/8/layout/chevron2"/>
    <dgm:cxn modelId="{F842F6A0-E2BD-41EC-B79E-146BF6934255}" type="presOf" srcId="{8993CADA-2D6B-478A-94F3-D7DE38F71846}" destId="{F04471BB-8B8F-4C4F-8125-A8A5DFEBE15D}" srcOrd="0" destOrd="1" presId="urn:microsoft.com/office/officeart/2005/8/layout/chevron2"/>
    <dgm:cxn modelId="{445AB1C6-2DEF-4F37-A3BC-A0ADED5F92EC}" srcId="{C178AF55-92C0-4DA3-BCB3-C878841CD7BB}" destId="{8073E9E7-2A8C-412A-9B1C-7D05E4C3A503}" srcOrd="3" destOrd="0" parTransId="{360C131F-B7B9-46B2-BB34-A732E04A0F40}" sibTransId="{6E5C6D8B-FD1C-4A06-BAD2-A6F738D743FF}"/>
    <dgm:cxn modelId="{E06A62C9-3512-4709-8260-596FB74091C5}" srcId="{C178AF55-92C0-4DA3-BCB3-C878841CD7BB}" destId="{2B5D09AC-8009-4481-BC2F-3CA7FC0FDCDD}" srcOrd="0" destOrd="0" parTransId="{2986ED42-CEE0-48B2-B06B-B2C6F749666A}" sibTransId="{13186475-0CD3-4E51-B071-755288928E2D}"/>
    <dgm:cxn modelId="{8D4E9ECB-638A-443A-9F77-DE1BF1D4D411}" type="presOf" srcId="{8073E9E7-2A8C-412A-9B1C-7D05E4C3A503}" destId="{B32C181C-358D-44C1-88D5-5CEA504E9FAE}" srcOrd="0" destOrd="0" presId="urn:microsoft.com/office/officeart/2005/8/layout/chevron2"/>
    <dgm:cxn modelId="{86D8C7CE-8428-4D18-812F-6BD3B3986450}" srcId="{2B5D09AC-8009-4481-BC2F-3CA7FC0FDCDD}" destId="{F9F61100-4D33-4349-B3A8-1518B864334F}" srcOrd="0" destOrd="0" parTransId="{607733E4-1224-40E6-9F1E-5E80D22936DB}" sibTransId="{BD9FBAD5-424E-4597-BE16-54F355DCC1C8}"/>
    <dgm:cxn modelId="{F0E59AD4-F464-4277-A804-607CBC396506}" type="presOf" srcId="{163F5811-4956-4FD3-A5F3-3A535A7BFB0E}" destId="{A6DDD117-3DE0-4256-ADA0-667E1E9B42D0}" srcOrd="0" destOrd="0" presId="urn:microsoft.com/office/officeart/2005/8/layout/chevron2"/>
    <dgm:cxn modelId="{74FBE2DF-E0C0-4491-B226-70DF52E88092}" type="presOf" srcId="{EC3FACD9-F62C-41F1-BEA0-7E64813986E9}" destId="{968B1A89-12B3-4295-99A3-11D034C0CD28}" srcOrd="0" destOrd="0" presId="urn:microsoft.com/office/officeart/2005/8/layout/chevron2"/>
    <dgm:cxn modelId="{92158CE5-72EE-4280-AA49-68366830E887}" type="presOf" srcId="{21962525-F8CC-4114-B614-48949B7C7A45}" destId="{896A10B1-44FA-499F-A5DD-E9D68EFD3E32}" srcOrd="0" destOrd="0" presId="urn:microsoft.com/office/officeart/2005/8/layout/chevron2"/>
    <dgm:cxn modelId="{17C00EF0-3C52-4F3C-9188-3EF89528DD6B}" srcId="{C178AF55-92C0-4DA3-BCB3-C878841CD7BB}" destId="{0631CEB3-B2FE-47DE-AE62-6DFE8E354EDE}" srcOrd="2" destOrd="0" parTransId="{00C3B351-CFDD-49E5-8F67-EBE0C3C45F27}" sibTransId="{2081DC42-1C62-494E-B1BB-ECDE3EA976E5}"/>
    <dgm:cxn modelId="{F55DB727-FFBE-473D-88B8-9AB38845593B}" type="presParOf" srcId="{61035850-AA56-4F46-B2BD-B55B8559776D}" destId="{A8B7B8A9-A273-416D-BAA8-FDB7AB97C1B4}" srcOrd="0" destOrd="0" presId="urn:microsoft.com/office/officeart/2005/8/layout/chevron2"/>
    <dgm:cxn modelId="{62978DDD-0B0D-4B7A-8DD9-F2909599BBA0}" type="presParOf" srcId="{A8B7B8A9-A273-416D-BAA8-FDB7AB97C1B4}" destId="{92789131-4B24-435F-A2CF-3461064381CE}" srcOrd="0" destOrd="0" presId="urn:microsoft.com/office/officeart/2005/8/layout/chevron2"/>
    <dgm:cxn modelId="{5E19ED56-ACF9-4490-9640-CDBE6C275E34}" type="presParOf" srcId="{A8B7B8A9-A273-416D-BAA8-FDB7AB97C1B4}" destId="{F04471BB-8B8F-4C4F-8125-A8A5DFEBE15D}" srcOrd="1" destOrd="0" presId="urn:microsoft.com/office/officeart/2005/8/layout/chevron2"/>
    <dgm:cxn modelId="{538DB1EE-B0FD-4734-9388-C3F9721341D4}" type="presParOf" srcId="{61035850-AA56-4F46-B2BD-B55B8559776D}" destId="{DF81A1A7-CB9F-4F80-8761-83E4ABC5B394}" srcOrd="1" destOrd="0" presId="urn:microsoft.com/office/officeart/2005/8/layout/chevron2"/>
    <dgm:cxn modelId="{FC5491D9-3E70-4226-A1BF-0714B2E294B1}" type="presParOf" srcId="{61035850-AA56-4F46-B2BD-B55B8559776D}" destId="{A71E9C37-931F-4B6D-A123-030F7B161007}" srcOrd="2" destOrd="0" presId="urn:microsoft.com/office/officeart/2005/8/layout/chevron2"/>
    <dgm:cxn modelId="{0C5E3085-FC7B-4EDC-8686-2DBBEDADB465}" type="presParOf" srcId="{A71E9C37-931F-4B6D-A123-030F7B161007}" destId="{A6DDD117-3DE0-4256-ADA0-667E1E9B42D0}" srcOrd="0" destOrd="0" presId="urn:microsoft.com/office/officeart/2005/8/layout/chevron2"/>
    <dgm:cxn modelId="{B36C0D6D-D046-4EC2-9D07-36F71FE2BD8C}" type="presParOf" srcId="{A71E9C37-931F-4B6D-A123-030F7B161007}" destId="{896A10B1-44FA-499F-A5DD-E9D68EFD3E32}" srcOrd="1" destOrd="0" presId="urn:microsoft.com/office/officeart/2005/8/layout/chevron2"/>
    <dgm:cxn modelId="{583F9C5B-914E-400C-A4C9-69DD8F7591BE}" type="presParOf" srcId="{61035850-AA56-4F46-B2BD-B55B8559776D}" destId="{CA67DF64-3879-4D64-B419-8086D4419C71}" srcOrd="3" destOrd="0" presId="urn:microsoft.com/office/officeart/2005/8/layout/chevron2"/>
    <dgm:cxn modelId="{C7161273-CD57-4925-AAD5-ECCAAE78163D}" type="presParOf" srcId="{61035850-AA56-4F46-B2BD-B55B8559776D}" destId="{D6026C25-A91F-4A8A-A2C1-7299D7ECDCDA}" srcOrd="4" destOrd="0" presId="urn:microsoft.com/office/officeart/2005/8/layout/chevron2"/>
    <dgm:cxn modelId="{D01DB704-9B2D-4CCB-A30B-EABE3D262A5D}" type="presParOf" srcId="{D6026C25-A91F-4A8A-A2C1-7299D7ECDCDA}" destId="{B9FB0D53-CE0A-4C51-BFD9-B583761559F0}" srcOrd="0" destOrd="0" presId="urn:microsoft.com/office/officeart/2005/8/layout/chevron2"/>
    <dgm:cxn modelId="{30E8AD83-770C-493A-8258-75E0F9D1B7FC}" type="presParOf" srcId="{D6026C25-A91F-4A8A-A2C1-7299D7ECDCDA}" destId="{968B1A89-12B3-4295-99A3-11D034C0CD28}" srcOrd="1" destOrd="0" presId="urn:microsoft.com/office/officeart/2005/8/layout/chevron2"/>
    <dgm:cxn modelId="{04ACFF90-803B-43A6-8207-DCB9390B2795}" type="presParOf" srcId="{61035850-AA56-4F46-B2BD-B55B8559776D}" destId="{A8DD1DB3-C8A5-4AD1-A0D9-980BF4AF2839}" srcOrd="5" destOrd="0" presId="urn:microsoft.com/office/officeart/2005/8/layout/chevron2"/>
    <dgm:cxn modelId="{860B179E-0577-4F2F-941E-19C507D59232}" type="presParOf" srcId="{61035850-AA56-4F46-B2BD-B55B8559776D}" destId="{980301B8-88E2-4228-8885-E3B983FDE2C6}" srcOrd="6" destOrd="0" presId="urn:microsoft.com/office/officeart/2005/8/layout/chevron2"/>
    <dgm:cxn modelId="{F9C44F76-EFCD-48E0-8435-044116A9E966}" type="presParOf" srcId="{980301B8-88E2-4228-8885-E3B983FDE2C6}" destId="{B32C181C-358D-44C1-88D5-5CEA504E9FAE}" srcOrd="0" destOrd="0" presId="urn:microsoft.com/office/officeart/2005/8/layout/chevron2"/>
    <dgm:cxn modelId="{ADFEDFBD-D985-476F-98D8-7373F1F8BF5A}" type="presParOf" srcId="{980301B8-88E2-4228-8885-E3B983FDE2C6}" destId="{9B8BE2CB-B788-484F-A6EE-6C5E3452A4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89131-4B24-435F-A2CF-3461064381CE}">
      <dsp:nvSpPr>
        <dsp:cNvPr id="0" name=""/>
        <dsp:cNvSpPr/>
      </dsp:nvSpPr>
      <dsp:spPr>
        <a:xfrm rot="5400000">
          <a:off x="26909" y="-16977"/>
          <a:ext cx="1359867" cy="13996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 dirty="0">
            <a:solidFill>
              <a:schemeClr val="tx1">
                <a:lumMod val="10000"/>
              </a:schemeClr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solidFill>
                <a:schemeClr val="tx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Geschichte</a:t>
          </a:r>
          <a:endParaRPr lang="de-DE" sz="600" kern="1200" dirty="0">
            <a:solidFill>
              <a:schemeClr val="tx1">
                <a:lumMod val="50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a:endParaRPr>
        </a:p>
      </dsp:txBody>
      <dsp:txXfrm rot="-5400000">
        <a:off x="7020" y="2912"/>
        <a:ext cx="1399646" cy="1359867"/>
      </dsp:txXfrm>
    </dsp:sp>
    <dsp:sp modelId="{F04471BB-8B8F-4C4F-8125-A8A5DFEBE15D}">
      <dsp:nvSpPr>
        <dsp:cNvPr id="0" name=""/>
        <dsp:cNvSpPr/>
      </dsp:nvSpPr>
      <dsp:spPr>
        <a:xfrm rot="5400000">
          <a:off x="3679117" y="-2270416"/>
          <a:ext cx="674956" cy="5215797"/>
        </a:xfrm>
        <a:prstGeom prst="round2SameRect">
          <a:avLst/>
        </a:prstGeom>
        <a:solidFill>
          <a:schemeClr val="tx1">
            <a:lumMod val="50000"/>
            <a:alpha val="9000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Antike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Moderne</a:t>
          </a:r>
          <a:r>
            <a:rPr lang="de-DE" sz="1700" kern="1200" dirty="0"/>
            <a:t>	</a:t>
          </a:r>
        </a:p>
      </dsp:txBody>
      <dsp:txXfrm rot="-5400000">
        <a:off x="1408697" y="32953"/>
        <a:ext cx="5182848" cy="609058"/>
      </dsp:txXfrm>
    </dsp:sp>
    <dsp:sp modelId="{A6DDD117-3DE0-4256-ADA0-667E1E9B42D0}">
      <dsp:nvSpPr>
        <dsp:cNvPr id="0" name=""/>
        <dsp:cNvSpPr/>
      </dsp:nvSpPr>
      <dsp:spPr>
        <a:xfrm rot="5400000">
          <a:off x="26909" y="1197461"/>
          <a:ext cx="1359867" cy="13996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 dirty="0">
            <a:solidFill>
              <a:schemeClr val="tx1">
                <a:lumMod val="10000"/>
              </a:schemeClr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solidFill>
                <a:schemeClr val="tx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Ansatz</a:t>
          </a:r>
        </a:p>
      </dsp:txBody>
      <dsp:txXfrm rot="-5400000">
        <a:off x="7020" y="1217350"/>
        <a:ext cx="1399646" cy="1359867"/>
      </dsp:txXfrm>
    </dsp:sp>
    <dsp:sp modelId="{896A10B1-44FA-499F-A5DD-E9D68EFD3E32}">
      <dsp:nvSpPr>
        <dsp:cNvPr id="0" name=""/>
        <dsp:cNvSpPr/>
      </dsp:nvSpPr>
      <dsp:spPr>
        <a:xfrm rot="5400000">
          <a:off x="3679117" y="-1056958"/>
          <a:ext cx="674956" cy="5215797"/>
        </a:xfrm>
        <a:prstGeom prst="round2SameRect">
          <a:avLst/>
        </a:prstGeom>
        <a:solidFill>
          <a:schemeClr val="tx1">
            <a:lumMod val="50000"/>
            <a:alpha val="9000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solidFill>
                <a:schemeClr val="bg1"/>
              </a:solidFill>
            </a:rPr>
            <a:t>Was ist SWOT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solidFill>
                <a:schemeClr val="bg1"/>
              </a:solidFill>
            </a:rPr>
            <a:t>Wie funktioniert es?</a:t>
          </a:r>
        </a:p>
      </dsp:txBody>
      <dsp:txXfrm rot="-5400000">
        <a:off x="1408697" y="1246411"/>
        <a:ext cx="5182848" cy="609058"/>
      </dsp:txXfrm>
    </dsp:sp>
    <dsp:sp modelId="{B9FB0D53-CE0A-4C51-BFD9-B583761559F0}">
      <dsp:nvSpPr>
        <dsp:cNvPr id="0" name=""/>
        <dsp:cNvSpPr/>
      </dsp:nvSpPr>
      <dsp:spPr>
        <a:xfrm rot="5400000">
          <a:off x="26909" y="2411900"/>
          <a:ext cx="1359867" cy="13996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 dirty="0">
            <a:solidFill>
              <a:schemeClr val="tx1">
                <a:lumMod val="10000"/>
              </a:schemeClr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solidFill>
                <a:schemeClr val="tx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Herleitung</a:t>
          </a:r>
          <a:endParaRPr lang="de-DE" sz="600" kern="1200" dirty="0">
            <a:solidFill>
              <a:schemeClr val="tx1">
                <a:lumMod val="50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a:endParaRPr>
        </a:p>
      </dsp:txBody>
      <dsp:txXfrm rot="-5400000">
        <a:off x="7020" y="2431789"/>
        <a:ext cx="1399646" cy="1359867"/>
      </dsp:txXfrm>
    </dsp:sp>
    <dsp:sp modelId="{968B1A89-12B3-4295-99A3-11D034C0CD28}">
      <dsp:nvSpPr>
        <dsp:cNvPr id="0" name=""/>
        <dsp:cNvSpPr/>
      </dsp:nvSpPr>
      <dsp:spPr>
        <a:xfrm rot="5400000">
          <a:off x="3679117" y="157480"/>
          <a:ext cx="674956" cy="5215797"/>
        </a:xfrm>
        <a:prstGeom prst="round2SameRect">
          <a:avLst/>
        </a:prstGeom>
        <a:solidFill>
          <a:schemeClr val="tx1">
            <a:lumMod val="50000"/>
            <a:alpha val="9000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solidFill>
                <a:schemeClr val="bg1"/>
              </a:solidFill>
            </a:rPr>
            <a:t>Interne Analyse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solidFill>
                <a:schemeClr val="bg1"/>
              </a:solidFill>
            </a:rPr>
            <a:t>Externe Analyse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solidFill>
                <a:schemeClr val="bg1"/>
              </a:solidFill>
            </a:rPr>
            <a:t>Kombination</a:t>
          </a:r>
        </a:p>
      </dsp:txBody>
      <dsp:txXfrm rot="-5400000">
        <a:off x="1408697" y="2460850"/>
        <a:ext cx="5182848" cy="609058"/>
      </dsp:txXfrm>
    </dsp:sp>
    <dsp:sp modelId="{B32C181C-358D-44C1-88D5-5CEA504E9FAE}">
      <dsp:nvSpPr>
        <dsp:cNvPr id="0" name=""/>
        <dsp:cNvSpPr/>
      </dsp:nvSpPr>
      <dsp:spPr>
        <a:xfrm rot="5400000">
          <a:off x="26909" y="3626339"/>
          <a:ext cx="1359867" cy="13996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 dirty="0">
            <a:solidFill>
              <a:schemeClr val="tx1">
                <a:lumMod val="10000"/>
              </a:schemeClr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solidFill>
                <a:schemeClr val="tx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Auswertung</a:t>
          </a:r>
        </a:p>
      </dsp:txBody>
      <dsp:txXfrm rot="-5400000">
        <a:off x="7020" y="3646228"/>
        <a:ext cx="1399646" cy="1359867"/>
      </dsp:txXfrm>
    </dsp:sp>
    <dsp:sp modelId="{9B8BE2CB-B788-484F-A6EE-6C5E3452A458}">
      <dsp:nvSpPr>
        <dsp:cNvPr id="0" name=""/>
        <dsp:cNvSpPr/>
      </dsp:nvSpPr>
      <dsp:spPr>
        <a:xfrm rot="5400000">
          <a:off x="3696135" y="1368242"/>
          <a:ext cx="674956" cy="5215797"/>
        </a:xfrm>
        <a:prstGeom prst="round2SameRect">
          <a:avLst/>
        </a:prstGeom>
        <a:solidFill>
          <a:schemeClr val="tx1">
            <a:lumMod val="50000"/>
            <a:alpha val="9000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solidFill>
                <a:schemeClr val="bg1"/>
              </a:solidFill>
            </a:rPr>
            <a:t>Interpretieren des Ergebnis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solidFill>
                <a:schemeClr val="bg1"/>
              </a:solidFill>
            </a:rPr>
            <a:t>Kenntnisse herausziehen</a:t>
          </a:r>
        </a:p>
      </dsp:txBody>
      <dsp:txXfrm rot="-5400000">
        <a:off x="1425715" y="3671612"/>
        <a:ext cx="5182848" cy="609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0EFA9-E86F-4016-8F99-9C78264852C9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E7E5F-DE99-48C2-B80F-6BC3454B40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7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Zuerst wollen wir nochmal über die Geschichte erzählen;</a:t>
            </a:r>
          </a:p>
          <a:p>
            <a:r>
              <a:rPr lang="de-DE" dirty="0"/>
              <a:t>SWOT-Analyse ist kein künstliches Konstrukt;</a:t>
            </a:r>
          </a:p>
          <a:p>
            <a:r>
              <a:rPr lang="de-DE" dirty="0"/>
              <a:t>Wurde in elementarer Form in der Antike für Kriegsführung angewandt;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14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 auf </a:t>
            </a:r>
            <a:r>
              <a:rPr lang="de-DE" noProof="0" dirty="0"/>
              <a:t>dieser Abbildung auffällt wird diese mit zwei Dimensionen aufgespannt.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31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Daraus lässt sich schließen, dass eine interne und externe </a:t>
            </a:r>
            <a:r>
              <a:rPr lang="de-DE" dirty="0" err="1"/>
              <a:t>UnternehmensUmweltAnalyse</a:t>
            </a:r>
            <a:r>
              <a:rPr lang="de-DE" dirty="0"/>
              <a:t> nötig ist;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99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interne Umwelt wird mit der sogenannten „Unternehmensanalyse</a:t>
            </a:r>
            <a:r>
              <a:rPr lang="de-DE"/>
              <a:t>“ spezifiziert;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30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Alexander der Große (Alexander III) war ein großer Eroberer;</a:t>
            </a:r>
          </a:p>
          <a:p>
            <a:r>
              <a:rPr lang="de-DE" dirty="0"/>
              <a:t>Sein Reich führte von Griechenland bis zu Indien;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2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Probleme:</a:t>
            </a:r>
          </a:p>
          <a:p>
            <a:r>
              <a:rPr lang="de-DE" dirty="0"/>
              <a:t>Piken sind von den Seiten und von hinten anfällig;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8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Lösung:</a:t>
            </a:r>
          </a:p>
          <a:p>
            <a:r>
              <a:rPr lang="de-DE" dirty="0"/>
              <a:t>leichte Artillerie, Fußtruppen  und Kavallerie verteidigen die Flanken;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503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jetzt ein Beispiel grob erklärt wurde gehen wir jetzt in die Moderne;</a:t>
            </a:r>
          </a:p>
          <a:p>
            <a:endParaRPr lang="de-DE" dirty="0"/>
          </a:p>
          <a:p>
            <a:r>
              <a:rPr lang="de-DE" dirty="0"/>
              <a:t>In den 1960er in Harvard wurde die SWOT-Analyse veröffentlicht;</a:t>
            </a:r>
          </a:p>
          <a:p>
            <a:r>
              <a:rPr lang="de-DE" dirty="0"/>
              <a:t>Und zwar von…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94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effectLst/>
              </a:rPr>
              <a:t>…Henry Mintzberg…</a:t>
            </a:r>
          </a:p>
          <a:p>
            <a:r>
              <a:rPr lang="de-DE" dirty="0">
                <a:effectLst/>
              </a:rPr>
              <a:t>der äußerlich Ähnlichkeiten mit Gregor </a:t>
            </a:r>
            <a:r>
              <a:rPr lang="de-DE" dirty="0" err="1">
                <a:effectLst/>
              </a:rPr>
              <a:t>Gisy</a:t>
            </a:r>
            <a:r>
              <a:rPr lang="de-DE" dirty="0">
                <a:effectLst/>
              </a:rPr>
              <a:t> hat…</a:t>
            </a:r>
          </a:p>
          <a:p>
            <a:r>
              <a:rPr lang="de-DE" dirty="0">
                <a:effectLst/>
              </a:rPr>
              <a:t>…und sein Team;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 wichtige Leute sind  Philip Kotler und Robert Kaplan;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8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Gedacht zur strategischen Planung für das Unternehmen oder ein Produkt;</a:t>
            </a:r>
          </a:p>
          <a:p>
            <a:r>
              <a:rPr lang="de-DE" dirty="0"/>
              <a:t>Im weiteren Teil wird aus Vereinfachung nur noch von Unternehmen geredet;</a:t>
            </a:r>
          </a:p>
          <a:p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Endzeile</a:t>
            </a:r>
            <a:r>
              <a:rPr lang="de-DE" dirty="0"/>
              <a:t>) Da all diese Rubriken in dem Unternehmen eine Rolle spielen haben diese das Ziel erreicht;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784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SWOT…</a:t>
            </a:r>
          </a:p>
          <a:p>
            <a:r>
              <a:rPr lang="de-DE" noProof="0" dirty="0"/>
              <a:t>Nicht zu verwechseln</a:t>
            </a:r>
            <a:r>
              <a:rPr lang="en-US" dirty="0"/>
              <a:t> </a:t>
            </a:r>
            <a:r>
              <a:rPr lang="de-DE" noProof="0" dirty="0"/>
              <a:t>mit SWAT…</a:t>
            </a:r>
          </a:p>
          <a:p>
            <a:r>
              <a:rPr lang="de-DE" noProof="0" dirty="0"/>
              <a:t>… ist ein Akronym und steht für…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676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(Lese Folie vor);</a:t>
            </a:r>
          </a:p>
          <a:p>
            <a:r>
              <a:rPr lang="de-DE" noProof="0" dirty="0"/>
              <a:t>Dieser Ansatz gehört zu dem sogenannten </a:t>
            </a:r>
            <a:r>
              <a:rPr lang="de-DE" noProof="0" dirty="0" err="1"/>
              <a:t>Matching</a:t>
            </a:r>
            <a:r>
              <a:rPr lang="de-DE" noProof="0" dirty="0"/>
              <a:t>-Ansatz;</a:t>
            </a:r>
          </a:p>
          <a:p>
            <a:r>
              <a:rPr lang="de-DE" noProof="0" dirty="0"/>
              <a:t>Was soviel heißt wie </a:t>
            </a:r>
            <a:r>
              <a:rPr lang="de-DE" noProof="0"/>
              <a:t>„Ich </a:t>
            </a:r>
            <a:endParaRPr lang="de-DE" noProof="0" dirty="0"/>
          </a:p>
          <a:p>
            <a:r>
              <a:rPr lang="de-DE" noProof="0" dirty="0"/>
              <a:t>Diese werden dann in einer in einer Vier-Felder-Matrix überführt;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E7E5F-DE99-48C2-B80F-6BC3454B408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65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00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1225944"/>
          </a:xfrm>
        </p:spPr>
        <p:txBody>
          <a:bodyPr anchor="b">
            <a:noAutofit/>
          </a:bodyPr>
          <a:lstStyle>
            <a:lvl1pPr algn="ctr">
              <a:defRPr sz="8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901" y="6505670"/>
            <a:ext cx="10353762" cy="341236"/>
          </a:xfrm>
        </p:spPr>
        <p:txBody>
          <a:bodyPr anchor="t">
            <a:norm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32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433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787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930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9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999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588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76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57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308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5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02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11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62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6000" b="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97914CB-6437-4B27-B5A6-49681D7E9063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13795" y="6492874"/>
            <a:ext cx="9804507" cy="365125"/>
          </a:xfrm>
        </p:spPr>
        <p:txBody>
          <a:bodyPr anchor="t">
            <a:normAutofit/>
          </a:bodyPr>
          <a:lstStyle>
            <a:lvl1pPr marL="0" indent="0" algn="l">
              <a:buNone/>
              <a:defRPr sz="1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Bildquelle: </a:t>
            </a:r>
          </a:p>
        </p:txBody>
      </p:sp>
    </p:spTree>
    <p:extLst>
      <p:ext uri="{BB962C8B-B14F-4D97-AF65-F5344CB8AC3E}">
        <p14:creationId xmlns:p14="http://schemas.microsoft.com/office/powerpoint/2010/main" val="340723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C35A293-E8DE-4B55-A399-A439EB09F924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186128-8EC5-45F4-80B9-63F62C0684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953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61E8E0-2DE5-4EC8-9F8A-BC6E374C9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019300"/>
            <a:ext cx="9440034" cy="1579042"/>
          </a:xfrm>
        </p:spPr>
        <p:txBody>
          <a:bodyPr>
            <a:norm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SWOT-Analyse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57039D-F00A-4244-ADB9-B2D6055A9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249886"/>
          </a:xfrm>
        </p:spPr>
        <p:txBody>
          <a:bodyPr>
            <a:no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ein Werkzeug des strategischen Managements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046827-D09C-43B2-8BA2-3A13B41D7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5" y="273215"/>
            <a:ext cx="2652826" cy="558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786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4A4010-D4CF-41BD-9D2E-A208AE3B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SWOT?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84CA520-F1B7-49DD-96A5-B2B5F3AF5A1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832" t="15969" r="686" b="21323"/>
          <a:stretch/>
        </p:blipFill>
        <p:spPr>
          <a:xfrm>
            <a:off x="1169349" y="695009"/>
            <a:ext cx="9845346" cy="3525671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C27B325-1E54-479B-8874-C4E88F00F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7901" y="6340409"/>
            <a:ext cx="10353762" cy="506497"/>
          </a:xfrm>
        </p:spPr>
        <p:txBody>
          <a:bodyPr>
            <a:normAutofit/>
          </a:bodyPr>
          <a:lstStyle/>
          <a:p>
            <a:r>
              <a:rPr lang="de-DE" dirty="0"/>
              <a:t>Bildquelle: https://www.clearpointstrategy.com/wp-content/uploads/2018/05/A-Detailed-SWOT-Analysis-Example-Applicable-To-All-Industries.jpg</a:t>
            </a:r>
          </a:p>
          <a:p>
            <a:r>
              <a:rPr lang="de-DE" dirty="0"/>
              <a:t>https://wallpaperset.com/w/full/1/2/0/122967.jpg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16731A-0F6C-45A2-89D9-9193AA88E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55" y="1623528"/>
            <a:ext cx="7772988" cy="43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6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B417881-A30E-4919-892E-17196B6F3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27922"/>
            <a:ext cx="10353762" cy="970450"/>
          </a:xfrm>
        </p:spPr>
        <p:txBody>
          <a:bodyPr>
            <a:noAutofit/>
          </a:bodyPr>
          <a:lstStyle/>
          <a:p>
            <a:r>
              <a:rPr lang="de-DE" sz="6000" dirty="0" err="1">
                <a:solidFill>
                  <a:srgbClr val="92D05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Strengths</a:t>
            </a:r>
            <a:r>
              <a:rPr lang="de-DE" sz="60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de-DE" sz="6000" dirty="0" err="1"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Weaknesses</a:t>
            </a:r>
            <a:r>
              <a:rPr lang="de-DE" sz="60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de-DE" sz="6000" dirty="0" err="1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Opportunities</a:t>
            </a:r>
            <a:r>
              <a:rPr lang="de-DE" sz="60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de-DE" sz="6000" dirty="0" err="1"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Threats</a:t>
            </a:r>
            <a:endParaRPr lang="en-US" sz="6000" dirty="0"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91C27EF6-9D9C-4EFD-9014-1D623CD48C56}"/>
              </a:ext>
            </a:extLst>
          </p:cNvPr>
          <p:cNvSpPr txBox="1">
            <a:spLocks/>
          </p:cNvSpPr>
          <p:nvPr/>
        </p:nvSpPr>
        <p:spPr>
          <a:xfrm>
            <a:off x="913795" y="374154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i="1" dirty="0"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Stärken Schwächen Chancen Risiken</a:t>
            </a:r>
            <a:endParaRPr lang="en-US" i="1" dirty="0">
              <a:solidFill>
                <a:schemeClr val="bg1">
                  <a:lumMod val="7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585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C025A5A-9588-4176-9F80-2E83B1846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</a14:imgLayer>
                </a14:imgProps>
              </a:ext>
            </a:extLst>
          </a:blip>
          <a:srcRect t="15012"/>
          <a:stretch/>
        </p:blipFill>
        <p:spPr>
          <a:xfrm>
            <a:off x="3309257" y="631963"/>
            <a:ext cx="5573486" cy="55940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C126911-A24B-4206-AE4A-EF8F5A93767B}"/>
              </a:ext>
            </a:extLst>
          </p:cNvPr>
          <p:cNvSpPr txBox="1">
            <a:spLocks/>
          </p:cNvSpPr>
          <p:nvPr/>
        </p:nvSpPr>
        <p:spPr>
          <a:xfrm>
            <a:off x="3079101" y="6505670"/>
            <a:ext cx="8182561" cy="341236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de-DE" sz="1000" dirty="0"/>
              <a:t>Bildquelle: </a:t>
            </a:r>
            <a:r>
              <a:rPr lang="de-DE" sz="1000" dirty="0">
                <a:effectLst/>
              </a:rPr>
              <a:t>project-management-skills.com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74233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11A3A05-530D-48DD-911D-730ACB6E868C}"/>
              </a:ext>
            </a:extLst>
          </p:cNvPr>
          <p:cNvSpPr txBox="1"/>
          <p:nvPr/>
        </p:nvSpPr>
        <p:spPr>
          <a:xfrm>
            <a:off x="2545112" y="1287623"/>
            <a:ext cx="24001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Intern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621D982-C85E-4165-A23B-956FCE72A1AD}"/>
              </a:ext>
            </a:extLst>
          </p:cNvPr>
          <p:cNvSpPr txBox="1"/>
          <p:nvPr/>
        </p:nvSpPr>
        <p:spPr>
          <a:xfrm>
            <a:off x="7017342" y="1287623"/>
            <a:ext cx="26295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Extern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9DAB02A-9CB8-4869-824B-0F13E03CF4C8}"/>
              </a:ext>
            </a:extLst>
          </p:cNvPr>
          <p:cNvSpPr txBox="1"/>
          <p:nvPr/>
        </p:nvSpPr>
        <p:spPr>
          <a:xfrm>
            <a:off x="2457810" y="3776548"/>
            <a:ext cx="2574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Positiv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001164-E856-4FCD-B403-AF421B612352}"/>
              </a:ext>
            </a:extLst>
          </p:cNvPr>
          <p:cNvSpPr txBox="1"/>
          <p:nvPr/>
        </p:nvSpPr>
        <p:spPr>
          <a:xfrm>
            <a:off x="6829616" y="3776548"/>
            <a:ext cx="3004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Negativ</a:t>
            </a:r>
          </a:p>
        </p:txBody>
      </p:sp>
    </p:spTree>
    <p:extLst>
      <p:ext uri="{BB962C8B-B14F-4D97-AF65-F5344CB8AC3E}">
        <p14:creationId xmlns:p14="http://schemas.microsoft.com/office/powerpoint/2010/main" val="36529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B5DF0-3EC5-4AD0-9BCD-50A9B5E6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Unternehmensanalyse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97A77A-547F-4071-B296-BD37E4C3512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C257B-0E6A-4E5B-9FC9-705610FB8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97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4D750-FD63-48F5-8880-44789826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30306"/>
            <a:ext cx="10353762" cy="970450"/>
          </a:xfrm>
        </p:spPr>
        <p:txBody>
          <a:bodyPr>
            <a:noAutofit/>
          </a:bodyPr>
          <a:lstStyle/>
          <a:p>
            <a:r>
              <a:rPr lang="de-DE" sz="8000" dirty="0"/>
              <a:t>Agenda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F2B4D58F-8223-40E7-A978-7211F5B931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2512017"/>
              </p:ext>
            </p:extLst>
          </p:nvPr>
        </p:nvGraphicFramePr>
        <p:xfrm>
          <a:off x="2774238" y="1580050"/>
          <a:ext cx="6643524" cy="5009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685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693756-6ABD-4E50-AAC1-71804F2B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9600" dirty="0"/>
              <a:t>Geschichte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1A051BCA-7D8C-42D8-9897-2FEC9AA19A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4206" b="420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1F48D4A-A1BB-4631-ADF6-FC129223D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Bildquelle: https://www.ncl.ac.uk/media/wwwnclacuk/undergraduate/images/courseprofiles/Ancient-History-BA-V110-crop.jpg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1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4B2FFA4-31F8-420B-ACC1-270C2E3B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Alexander </a:t>
            </a:r>
            <a:br>
              <a:rPr lang="de-DE" dirty="0"/>
            </a:br>
            <a:r>
              <a:rPr lang="de-DE" dirty="0"/>
              <a:t>der Große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523240FC-0A11-416C-94C0-590C972E9D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7405" r="17405"/>
          <a:stretch/>
        </p:blipFill>
        <p:spPr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2898F1D-F5ED-4322-83F8-A4099489B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/>
              <a:t>Bekannter Heerführer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Kannte </a:t>
            </a:r>
            <a:r>
              <a:rPr lang="de-DE" dirty="0">
                <a:solidFill>
                  <a:srgbClr val="92D050"/>
                </a:solidFill>
              </a:rPr>
              <a:t>Stärken</a:t>
            </a:r>
            <a:r>
              <a:rPr lang="de-DE" dirty="0"/>
              <a:t> seiner Armee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Baute diese aus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Kannte </a:t>
            </a:r>
            <a:r>
              <a:rPr lang="de-DE" dirty="0">
                <a:solidFill>
                  <a:srgbClr val="FFFF00"/>
                </a:solidFill>
              </a:rPr>
              <a:t>Stärken</a:t>
            </a:r>
            <a:r>
              <a:rPr lang="de-DE" dirty="0"/>
              <a:t> seiner Feinde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F0"/>
                </a:solidFill>
              </a:rPr>
              <a:t>Agierte</a:t>
            </a:r>
            <a:r>
              <a:rPr lang="de-DE" dirty="0"/>
              <a:t>, dass diese nicht zu tragen kommen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Kannte </a:t>
            </a:r>
            <a:r>
              <a:rPr lang="de-DE" dirty="0">
                <a:solidFill>
                  <a:srgbClr val="00B0F0"/>
                </a:solidFill>
              </a:rPr>
              <a:t>Schwächen</a:t>
            </a:r>
            <a:r>
              <a:rPr lang="de-DE" dirty="0"/>
              <a:t> seiner Feinde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Nutzte diese aus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Kannte </a:t>
            </a:r>
            <a:r>
              <a:rPr lang="de-DE" dirty="0">
                <a:solidFill>
                  <a:srgbClr val="FF0000"/>
                </a:solidFill>
              </a:rPr>
              <a:t>Schwächen</a:t>
            </a:r>
            <a:r>
              <a:rPr lang="de-DE" dirty="0"/>
              <a:t> seiner Armee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FF00"/>
                </a:solidFill>
              </a:rPr>
              <a:t>Agierte</a:t>
            </a:r>
            <a:r>
              <a:rPr lang="de-DE" dirty="0"/>
              <a:t>, dass diese sich nicht entfalten konnte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A45E525-A09E-4BD6-A13B-56D562C3394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Bildquelle: https://www.welt.de/img/bildergalerien/mobile101884983/7622504257-ci102l-w1024/99WON-5-Alexander-1-Bueste-2-BM-Lifestyle-Los-Angeles-jpg.jpg</a:t>
            </a:r>
          </a:p>
        </p:txBody>
      </p:sp>
    </p:spTree>
    <p:extLst>
      <p:ext uri="{BB962C8B-B14F-4D97-AF65-F5344CB8AC3E}">
        <p14:creationId xmlns:p14="http://schemas.microsoft.com/office/powerpoint/2010/main" val="174946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6A5560C-BD46-4893-9FA8-DE149E1A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Hopliten</a:t>
            </a:r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EA9D8ACF-293E-47F6-AAD0-0EFDF940FE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084"/>
          <a:stretch/>
        </p:blipFill>
        <p:spPr>
          <a:xfrm>
            <a:off x="1173956" y="1074860"/>
            <a:ext cx="9844088" cy="2435769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DBD7811-61F1-4847-936D-36778BB51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Bildquelle: https://image.slidesharecdn.com/alexandersarmy-100418040112-phpapp01-130630200854-phpapp01/95/the-macedonian-army-alexander-the-great-6-638.jpg?cb=1372623060</a:t>
            </a:r>
          </a:p>
        </p:txBody>
      </p:sp>
    </p:spTree>
    <p:extLst>
      <p:ext uri="{BB962C8B-B14F-4D97-AF65-F5344CB8AC3E}">
        <p14:creationId xmlns:p14="http://schemas.microsoft.com/office/powerpoint/2010/main" val="112266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6A5560C-BD46-4893-9FA8-DE149E1A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82" y="4659058"/>
            <a:ext cx="10353762" cy="970450"/>
          </a:xfrm>
        </p:spPr>
        <p:txBody>
          <a:bodyPr>
            <a:noAutofit/>
          </a:bodyPr>
          <a:lstStyle/>
          <a:p>
            <a:r>
              <a:rPr lang="de-DE" sz="8000" dirty="0"/>
              <a:t>Beispiel Hopliten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A78A2882-8633-4C16-863F-0A91E6DD1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67008" y="467940"/>
            <a:ext cx="5047336" cy="4077166"/>
          </a:xfrm>
        </p:spPr>
      </p:pic>
      <p:sp>
        <p:nvSpPr>
          <p:cNvPr id="7" name="Textplatzhalter 7">
            <a:extLst>
              <a:ext uri="{FF2B5EF4-FFF2-40B4-BE49-F238E27FC236}">
                <a16:creationId xmlns:a16="http://schemas.microsoft.com/office/drawing/2014/main" id="{E4CB2E8C-A2E6-447A-8CED-EA3965AE816A}"/>
              </a:ext>
            </a:extLst>
          </p:cNvPr>
          <p:cNvSpPr txBox="1">
            <a:spLocks/>
          </p:cNvSpPr>
          <p:nvPr/>
        </p:nvSpPr>
        <p:spPr>
          <a:xfrm>
            <a:off x="907901" y="6505670"/>
            <a:ext cx="10353762" cy="341236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Bildquelle: http://media.web.britannica.com/eb-media/89/103989-004-C52370A8.gif</a:t>
            </a:r>
          </a:p>
        </p:txBody>
      </p:sp>
    </p:spTree>
    <p:extLst>
      <p:ext uri="{BB962C8B-B14F-4D97-AF65-F5344CB8AC3E}">
        <p14:creationId xmlns:p14="http://schemas.microsoft.com/office/powerpoint/2010/main" val="231293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FB9BF-574F-476B-8F1C-37BDA926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Moderne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6387A077-E2F1-490B-9C0D-B344DF9AC2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28" b="928"/>
          <a:stretch>
            <a:fillRect/>
          </a:stretch>
        </p:blipFill>
        <p:spPr>
          <a:xfrm>
            <a:off x="1169349" y="695009"/>
            <a:ext cx="9845346" cy="3525671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DD1FC2-C1E3-4DFF-9EE0-4FAA4B5AD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Bildquelle: https://www.zfu.ch/fileadmin/BENUTZERDATEN/buehnen/xdgk.jpg.pagespeed.ic.k04sHALSB1.jpg</a:t>
            </a:r>
          </a:p>
        </p:txBody>
      </p:sp>
    </p:spTree>
    <p:extLst>
      <p:ext uri="{BB962C8B-B14F-4D97-AF65-F5344CB8AC3E}">
        <p14:creationId xmlns:p14="http://schemas.microsoft.com/office/powerpoint/2010/main" val="203062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BD713B1F-34F9-4481-B428-3E4B3AAC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ffectLst/>
              </a:rPr>
              <a:t>Henry Mintzberg</a:t>
            </a:r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301FACC1-CD6D-43C5-89D4-49FF6F81B0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2141" t="182" r="7756" b="-182"/>
          <a:stretch/>
        </p:blipFill>
        <p:spPr>
          <a:xfrm>
            <a:off x="7442551" y="763702"/>
            <a:ext cx="3275751" cy="4912822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42FD531-FF9B-4AA2-AD35-90349FC46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AE7C192-FF9E-4636-8BD4-3931EB8D714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Bildquellen: </a:t>
            </a:r>
            <a:r>
              <a:rPr lang="de-DE" dirty="0">
                <a:effectLst/>
              </a:rPr>
              <a:t>https://www.media.snl.no, https://www.bz-berlin.de/data/uploads/2017/09/94937816_1506301750-1920x1080.jpg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1635BAA-97A2-4FD1-8CE2-C0525F337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27"/>
          <a:stretch/>
        </p:blipFill>
        <p:spPr>
          <a:xfrm>
            <a:off x="1866900" y="1474600"/>
            <a:ext cx="6652682" cy="46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1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B5F07D-970A-47CF-A5E5-BA01506F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066800"/>
            <a:ext cx="10353762" cy="970450"/>
          </a:xfrm>
        </p:spPr>
        <p:txBody>
          <a:bodyPr/>
          <a:lstStyle/>
          <a:p>
            <a:r>
              <a:rPr lang="de-DE" dirty="0"/>
              <a:t>Ursprüngliche Gedacht für…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82C796-7DEE-4165-B003-07AB7D92D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369" y="1732449"/>
            <a:ext cx="6052613" cy="4058751"/>
          </a:xfrm>
        </p:spPr>
        <p:txBody>
          <a:bodyPr anchor="ctr"/>
          <a:lstStyle/>
          <a:p>
            <a:r>
              <a:rPr lang="de-DE" dirty="0"/>
              <a:t>Gedacht für strategische Planung im Unternehmen</a:t>
            </a:r>
          </a:p>
          <a:p>
            <a:endParaRPr lang="de-DE" dirty="0"/>
          </a:p>
          <a:p>
            <a:r>
              <a:rPr lang="de-DE" dirty="0"/>
              <a:t>Heute auch im Einsatz für</a:t>
            </a:r>
          </a:p>
          <a:p>
            <a:pPr lvl="1"/>
            <a:r>
              <a:rPr lang="de-DE" dirty="0"/>
              <a:t>Coaching</a:t>
            </a:r>
          </a:p>
          <a:p>
            <a:pPr lvl="1"/>
            <a:r>
              <a:rPr lang="de-DE" dirty="0"/>
              <a:t>Strategie für </a:t>
            </a:r>
            <a:r>
              <a:rPr lang="de-DE" dirty="0" err="1"/>
              <a:t>Karierplanung</a:t>
            </a:r>
            <a:endParaRPr lang="de-DE" dirty="0"/>
          </a:p>
          <a:p>
            <a:pPr lvl="1"/>
            <a:r>
              <a:rPr lang="de-DE" dirty="0"/>
              <a:t>Human </a:t>
            </a:r>
            <a:r>
              <a:rPr lang="de-DE" dirty="0" err="1"/>
              <a:t>Resource</a:t>
            </a:r>
            <a:r>
              <a:rPr lang="de-DE" dirty="0"/>
              <a:t> Management</a:t>
            </a:r>
          </a:p>
          <a:p>
            <a:endParaRPr lang="de-DE" dirty="0"/>
          </a:p>
          <a:p>
            <a:r>
              <a:rPr lang="de-DE" dirty="0"/>
              <a:t>Daher auch das Ziel erreicht</a:t>
            </a:r>
          </a:p>
        </p:txBody>
      </p:sp>
    </p:spTree>
    <p:extLst>
      <p:ext uri="{BB962C8B-B14F-4D97-AF65-F5344CB8AC3E}">
        <p14:creationId xmlns:p14="http://schemas.microsoft.com/office/powerpoint/2010/main" val="136520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TestFarbenSchwarz">
      <a:dk1>
        <a:srgbClr val="FFFFFF"/>
      </a:dk1>
      <a:lt1>
        <a:srgbClr val="D8D8D8"/>
      </a:lt1>
      <a:dk2>
        <a:srgbClr val="F2F2F2"/>
      </a:dk2>
      <a:lt2>
        <a:srgbClr val="BFBFBF"/>
      </a:lt2>
      <a:accent1>
        <a:srgbClr val="FFC000"/>
      </a:accent1>
      <a:accent2>
        <a:srgbClr val="00B0F0"/>
      </a:accent2>
      <a:accent3>
        <a:srgbClr val="92D050"/>
      </a:accent3>
      <a:accent4>
        <a:srgbClr val="FFC000"/>
      </a:accent4>
      <a:accent5>
        <a:srgbClr val="5B9BD5"/>
      </a:accent5>
      <a:accent6>
        <a:srgbClr val="70AD47"/>
      </a:accent6>
      <a:hlink>
        <a:srgbClr val="F2F2F2"/>
      </a:hlink>
      <a:folHlink>
        <a:srgbClr val="F2F2F2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556</Words>
  <Application>Microsoft Office PowerPoint</Application>
  <PresentationFormat>Breitbild</PresentationFormat>
  <Paragraphs>104</Paragraphs>
  <Slides>14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Calisto MT</vt:lpstr>
      <vt:lpstr>Wingdings 2</vt:lpstr>
      <vt:lpstr>Schiefer</vt:lpstr>
      <vt:lpstr>SWOT-Analyse</vt:lpstr>
      <vt:lpstr>Agenda</vt:lpstr>
      <vt:lpstr>Geschichte</vt:lpstr>
      <vt:lpstr>Alexander  der Große</vt:lpstr>
      <vt:lpstr>Beispiel Hopliten</vt:lpstr>
      <vt:lpstr>Beispiel Hopliten</vt:lpstr>
      <vt:lpstr>Die Moderne</vt:lpstr>
      <vt:lpstr>Henry Mintzberg</vt:lpstr>
      <vt:lpstr>Ursprüngliche Gedacht für…</vt:lpstr>
      <vt:lpstr>Was ist SWOT?</vt:lpstr>
      <vt:lpstr>Strengths Weaknesses Opportunities Threats</vt:lpstr>
      <vt:lpstr>PowerPoint-Präsentation</vt:lpstr>
      <vt:lpstr>PowerPoint-Präsentation</vt:lpstr>
      <vt:lpstr>Unternehmensanalyse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SWOT-Analyse</dc:title>
  <dc:creator>Stephan Toennies</dc:creator>
  <cp:lastModifiedBy>Stephan Toennies</cp:lastModifiedBy>
  <cp:revision>9</cp:revision>
  <dcterms:created xsi:type="dcterms:W3CDTF">2019-05-17T11:40:37Z</dcterms:created>
  <dcterms:modified xsi:type="dcterms:W3CDTF">2019-05-21T13:04:22Z</dcterms:modified>
</cp:coreProperties>
</file>